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5"/>
  </p:notesMasterIdLst>
  <p:sldIdLst>
    <p:sldId id="256" r:id="rId2"/>
    <p:sldId id="281" r:id="rId3"/>
    <p:sldId id="258" r:id="rId4"/>
    <p:sldId id="314" r:id="rId5"/>
    <p:sldId id="315" r:id="rId6"/>
    <p:sldId id="313" r:id="rId7"/>
    <p:sldId id="260" r:id="rId8"/>
    <p:sldId id="264" r:id="rId9"/>
    <p:sldId id="278" r:id="rId10"/>
    <p:sldId id="311" r:id="rId11"/>
    <p:sldId id="321" r:id="rId12"/>
    <p:sldId id="259" r:id="rId13"/>
    <p:sldId id="262" r:id="rId14"/>
    <p:sldId id="324" r:id="rId15"/>
    <p:sldId id="325" r:id="rId16"/>
    <p:sldId id="326" r:id="rId17"/>
    <p:sldId id="327" r:id="rId18"/>
    <p:sldId id="330" r:id="rId19"/>
    <p:sldId id="331" r:id="rId20"/>
    <p:sldId id="332" r:id="rId21"/>
    <p:sldId id="319" r:id="rId22"/>
    <p:sldId id="322" r:id="rId23"/>
    <p:sldId id="283" r:id="rId24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6"/>
    </p:embeddedFont>
    <p:embeddedFont>
      <p:font typeface="Nunito Light" panose="020F0302020204030204" pitchFamily="34" charset="0"/>
      <p:regular r:id="rId27"/>
      <p:italic r:id="rId28"/>
    </p:embeddedFont>
    <p:embeddedFont>
      <p:font typeface="Nunito Sans" pitchFamily="2" charset="77"/>
      <p:regular r:id="rId29"/>
      <p:bold r:id="rId30"/>
      <p:italic r:id="rId31"/>
      <p:boldItalic r:id="rId32"/>
    </p:embeddedFont>
    <p:embeddedFont>
      <p:font typeface="Plus Jakarta Sans ExtraBold" pitchFamily="2" charset="77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9B78B-7AB4-B8E1-34DB-AEBD696DC588}" v="19" dt="2025-04-20T23:03:01.073"/>
    <p1510:client id="{35950504-159C-D3BD-ACB4-C970619C2D40}" v="756" dt="2025-04-21T14:53:18.267"/>
    <p1510:client id="{3DC67B81-049F-AA06-D452-1734FD726D44}" v="228" dt="2025-04-21T05:58:59.404"/>
    <p1510:client id="{44B2F87F-A518-23F3-2977-6F5CE27BCCF1}" v="702" dt="2025-04-20T23:43:19.171"/>
    <p1510:client id="{63ED061D-F8BD-61B7-57A1-BB008BD00003}" v="1070" dt="2025-04-21T08:37:56.428"/>
    <p1510:client id="{723DA41D-54EA-410F-6272-F9164B050D02}" v="592" dt="2025-04-21T06:38:45.532"/>
    <p1510:client id="{95E50796-6573-0274-CDF9-972F812F228F}" v="42" dt="2025-04-20T22:53:32.890"/>
  </p1510:revLst>
</p1510:revInfo>
</file>

<file path=ppt/tableStyles.xml><?xml version="1.0" encoding="utf-8"?>
<a:tblStyleLst xmlns:a="http://schemas.openxmlformats.org/drawingml/2006/main" def="{F9CB33F9-D351-4A67-8A15-4D6AD036DA11}">
  <a:tblStyle styleId="{F9CB33F9-D351-4A67-8A15-4D6AD036D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0"/>
  </p:normalViewPr>
  <p:slideViewPr>
    <p:cSldViewPr snapToGrid="0">
      <p:cViewPr varScale="1">
        <p:scale>
          <a:sx n="146" d="100"/>
          <a:sy n="146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a2ec0ca6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2a2ec0ca6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0">
          <a:extLst>
            <a:ext uri="{FF2B5EF4-FFF2-40B4-BE49-F238E27FC236}">
              <a16:creationId xmlns:a16="http://schemas.microsoft.com/office/drawing/2014/main" id="{4529EBE9-054D-1097-DB8B-B01B6F2FD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54dda1946d_4_2685:notes">
            <a:extLst>
              <a:ext uri="{FF2B5EF4-FFF2-40B4-BE49-F238E27FC236}">
                <a16:creationId xmlns:a16="http://schemas.microsoft.com/office/drawing/2014/main" id="{ADED7D1B-3978-AB96-10DF-C9882334C3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54dda1946d_4_2685:notes">
            <a:extLst>
              <a:ext uri="{FF2B5EF4-FFF2-40B4-BE49-F238E27FC236}">
                <a16:creationId xmlns:a16="http://schemas.microsoft.com/office/drawing/2014/main" id="{F83A5E8E-FA16-3BC0-E3E8-D3C172B48D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75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>
          <a:extLst>
            <a:ext uri="{FF2B5EF4-FFF2-40B4-BE49-F238E27FC236}">
              <a16:creationId xmlns:a16="http://schemas.microsoft.com/office/drawing/2014/main" id="{56C9510B-37EE-A593-C7A6-4C4F8B94B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54dda1946d_6_370:notes">
            <a:extLst>
              <a:ext uri="{FF2B5EF4-FFF2-40B4-BE49-F238E27FC236}">
                <a16:creationId xmlns:a16="http://schemas.microsoft.com/office/drawing/2014/main" id="{40035302-6574-1174-67D3-B923A1BB6B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54dda1946d_6_370:notes">
            <a:extLst>
              <a:ext uri="{FF2B5EF4-FFF2-40B4-BE49-F238E27FC236}">
                <a16:creationId xmlns:a16="http://schemas.microsoft.com/office/drawing/2014/main" id="{10AE12EA-CC33-5C7C-BA91-227512339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91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>
          <a:extLst>
            <a:ext uri="{FF2B5EF4-FFF2-40B4-BE49-F238E27FC236}">
              <a16:creationId xmlns:a16="http://schemas.microsoft.com/office/drawing/2014/main" id="{8C23FA90-2273-48AC-4652-2E563E89B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54dda1946d_6_322:notes">
            <a:extLst>
              <a:ext uri="{FF2B5EF4-FFF2-40B4-BE49-F238E27FC236}">
                <a16:creationId xmlns:a16="http://schemas.microsoft.com/office/drawing/2014/main" id="{4FB79E09-3ECD-5E28-24DB-0CA77CEB7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54dda1946d_6_322:notes">
            <a:extLst>
              <a:ext uri="{FF2B5EF4-FFF2-40B4-BE49-F238E27FC236}">
                <a16:creationId xmlns:a16="http://schemas.microsoft.com/office/drawing/2014/main" id="{AB07004F-6D99-E5B9-1EDD-9229B3F721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580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>
          <a:extLst>
            <a:ext uri="{FF2B5EF4-FFF2-40B4-BE49-F238E27FC236}">
              <a16:creationId xmlns:a16="http://schemas.microsoft.com/office/drawing/2014/main" id="{216BB0D2-6B37-8EF0-DA1A-3BC31BD37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54dda1946d_6_322:notes">
            <a:extLst>
              <a:ext uri="{FF2B5EF4-FFF2-40B4-BE49-F238E27FC236}">
                <a16:creationId xmlns:a16="http://schemas.microsoft.com/office/drawing/2014/main" id="{DDFD63CF-6A6E-12C5-BC15-BA1986C9E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54dda1946d_6_322:notes">
            <a:extLst>
              <a:ext uri="{FF2B5EF4-FFF2-40B4-BE49-F238E27FC236}">
                <a16:creationId xmlns:a16="http://schemas.microsoft.com/office/drawing/2014/main" id="{1282BE2C-FDBB-1B7C-1109-52600B7A6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18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>
          <a:extLst>
            <a:ext uri="{FF2B5EF4-FFF2-40B4-BE49-F238E27FC236}">
              <a16:creationId xmlns:a16="http://schemas.microsoft.com/office/drawing/2014/main" id="{1DB9CE4A-4FFB-A72F-66CD-1C4BAD6B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54dda1946d_6_322:notes">
            <a:extLst>
              <a:ext uri="{FF2B5EF4-FFF2-40B4-BE49-F238E27FC236}">
                <a16:creationId xmlns:a16="http://schemas.microsoft.com/office/drawing/2014/main" id="{BAAA0FA7-996C-80CD-79A7-8D4CC7638C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54dda1946d_6_322:notes">
            <a:extLst>
              <a:ext uri="{FF2B5EF4-FFF2-40B4-BE49-F238E27FC236}">
                <a16:creationId xmlns:a16="http://schemas.microsoft.com/office/drawing/2014/main" id="{1DE7CC0D-410B-025C-BDFC-11D3419B51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62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8B325CFD-2591-D4B8-6974-1034C52D6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4072739ea5_12_0:notes">
            <a:extLst>
              <a:ext uri="{FF2B5EF4-FFF2-40B4-BE49-F238E27FC236}">
                <a16:creationId xmlns:a16="http://schemas.microsoft.com/office/drawing/2014/main" id="{48518D6A-A172-DA60-C64D-E559A8B12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4072739ea5_12_0:notes">
            <a:extLst>
              <a:ext uri="{FF2B5EF4-FFF2-40B4-BE49-F238E27FC236}">
                <a16:creationId xmlns:a16="http://schemas.microsoft.com/office/drawing/2014/main" id="{11D8EFC0-D1DA-94E4-AB4E-B0361251CB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808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EB8C4BF2-97B0-F1DA-1BE3-CA7C25AD5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4072739ea5_12_0:notes">
            <a:extLst>
              <a:ext uri="{FF2B5EF4-FFF2-40B4-BE49-F238E27FC236}">
                <a16:creationId xmlns:a16="http://schemas.microsoft.com/office/drawing/2014/main" id="{88A9EE19-0EA7-215E-894D-5F711BD6C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4072739ea5_12_0:notes">
            <a:extLst>
              <a:ext uri="{FF2B5EF4-FFF2-40B4-BE49-F238E27FC236}">
                <a16:creationId xmlns:a16="http://schemas.microsoft.com/office/drawing/2014/main" id="{CB55ACC1-673E-0752-F262-F5999C6A10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97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37F1C72D-04D9-A05D-E3A1-FE36C87DF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4072739ea5_12_0:notes">
            <a:extLst>
              <a:ext uri="{FF2B5EF4-FFF2-40B4-BE49-F238E27FC236}">
                <a16:creationId xmlns:a16="http://schemas.microsoft.com/office/drawing/2014/main" id="{5DA697DF-7537-517E-DA83-EDB4E4AD66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4072739ea5_12_0:notes">
            <a:extLst>
              <a:ext uri="{FF2B5EF4-FFF2-40B4-BE49-F238E27FC236}">
                <a16:creationId xmlns:a16="http://schemas.microsoft.com/office/drawing/2014/main" id="{4A0FC326-55B7-52B3-A74D-0C910345DB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318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920AC2A7-652C-96BC-84C7-47324418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4072739ea5_12_0:notes">
            <a:extLst>
              <a:ext uri="{FF2B5EF4-FFF2-40B4-BE49-F238E27FC236}">
                <a16:creationId xmlns:a16="http://schemas.microsoft.com/office/drawing/2014/main" id="{C13DBC28-0E0C-31AB-2E20-A36870749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4072739ea5_12_0:notes">
            <a:extLst>
              <a:ext uri="{FF2B5EF4-FFF2-40B4-BE49-F238E27FC236}">
                <a16:creationId xmlns:a16="http://schemas.microsoft.com/office/drawing/2014/main" id="{BF5EBAF2-DEF7-738C-3357-23F60CC53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6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>
          <a:extLst>
            <a:ext uri="{FF2B5EF4-FFF2-40B4-BE49-F238E27FC236}">
              <a16:creationId xmlns:a16="http://schemas.microsoft.com/office/drawing/2014/main" id="{EE9D9855-A36A-F84B-81F7-7F0FDAF1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54dda1946d_6_344:notes">
            <a:extLst>
              <a:ext uri="{FF2B5EF4-FFF2-40B4-BE49-F238E27FC236}">
                <a16:creationId xmlns:a16="http://schemas.microsoft.com/office/drawing/2014/main" id="{9D938194-14D5-F75E-3235-2496D5D1F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54dda1946d_6_344:notes">
            <a:extLst>
              <a:ext uri="{FF2B5EF4-FFF2-40B4-BE49-F238E27FC236}">
                <a16:creationId xmlns:a16="http://schemas.microsoft.com/office/drawing/2014/main" id="{82C54372-540A-14C4-6C9A-ACF5B87F9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658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>
          <a:extLst>
            <a:ext uri="{FF2B5EF4-FFF2-40B4-BE49-F238E27FC236}">
              <a16:creationId xmlns:a16="http://schemas.microsoft.com/office/drawing/2014/main" id="{ECB079DB-ADF7-62BE-FD36-BA1D92113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54dda1946d_6_322:notes">
            <a:extLst>
              <a:ext uri="{FF2B5EF4-FFF2-40B4-BE49-F238E27FC236}">
                <a16:creationId xmlns:a16="http://schemas.microsoft.com/office/drawing/2014/main" id="{9237B0C3-4536-C724-A08D-C391B82DA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54dda1946d_6_322:notes">
            <a:extLst>
              <a:ext uri="{FF2B5EF4-FFF2-40B4-BE49-F238E27FC236}">
                <a16:creationId xmlns:a16="http://schemas.microsoft.com/office/drawing/2014/main" id="{72A07183-4025-8CF5-E605-C8ADDE131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802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2a54e3634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2a54e3634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>
          <a:extLst>
            <a:ext uri="{FF2B5EF4-FFF2-40B4-BE49-F238E27FC236}">
              <a16:creationId xmlns:a16="http://schemas.microsoft.com/office/drawing/2014/main" id="{8C0828FB-4C43-BC0E-807A-E2E73C4F3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54dda1946d_6_344:notes">
            <a:extLst>
              <a:ext uri="{FF2B5EF4-FFF2-40B4-BE49-F238E27FC236}">
                <a16:creationId xmlns:a16="http://schemas.microsoft.com/office/drawing/2014/main" id="{F6EDE68C-91ED-8834-B91D-14A513145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54dda1946d_6_344:notes">
            <a:extLst>
              <a:ext uri="{FF2B5EF4-FFF2-40B4-BE49-F238E27FC236}">
                <a16:creationId xmlns:a16="http://schemas.microsoft.com/office/drawing/2014/main" id="{D2077E84-6D09-C462-C375-E51C13FC7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45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D74D6635-D82A-B015-2CE9-4C5967D20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4072739ea5_12_0:notes">
            <a:extLst>
              <a:ext uri="{FF2B5EF4-FFF2-40B4-BE49-F238E27FC236}">
                <a16:creationId xmlns:a16="http://schemas.microsoft.com/office/drawing/2014/main" id="{209BE3EE-BC1F-3C7E-F9C7-9141176B1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4072739ea5_12_0:notes">
            <a:extLst>
              <a:ext uri="{FF2B5EF4-FFF2-40B4-BE49-F238E27FC236}">
                <a16:creationId xmlns:a16="http://schemas.microsoft.com/office/drawing/2014/main" id="{8251D849-8E1A-E20D-A1B7-4806A05E36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343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>
          <a:extLst>
            <a:ext uri="{FF2B5EF4-FFF2-40B4-BE49-F238E27FC236}">
              <a16:creationId xmlns:a16="http://schemas.microsoft.com/office/drawing/2014/main" id="{2C9EC789-57CF-DB57-410C-086AD6D27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d431007ba2_0_215:notes">
            <a:extLst>
              <a:ext uri="{FF2B5EF4-FFF2-40B4-BE49-F238E27FC236}">
                <a16:creationId xmlns:a16="http://schemas.microsoft.com/office/drawing/2014/main" id="{5C0FDF93-7AAD-DB0A-B14D-FD809D5EE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d431007ba2_0_215:notes">
            <a:extLst>
              <a:ext uri="{FF2B5EF4-FFF2-40B4-BE49-F238E27FC236}">
                <a16:creationId xmlns:a16="http://schemas.microsoft.com/office/drawing/2014/main" id="{1A5E500E-09E3-FAB2-5D47-46268C12D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478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23574"/>
            <a:ext cx="4265100" cy="27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651951"/>
            <a:ext cx="2037900" cy="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23"/>
          <p:cNvSpPr txBox="1">
            <a:spLocks noGrp="1"/>
          </p:cNvSpPr>
          <p:nvPr>
            <p:ph type="subTitle" idx="1"/>
          </p:nvPr>
        </p:nvSpPr>
        <p:spPr>
          <a:xfrm>
            <a:off x="4369824" y="1404450"/>
            <a:ext cx="3135300" cy="27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23"/>
          <p:cNvSpPr txBox="1">
            <a:spLocks noGrp="1"/>
          </p:cNvSpPr>
          <p:nvPr>
            <p:ph type="subTitle" idx="2"/>
          </p:nvPr>
        </p:nvSpPr>
        <p:spPr>
          <a:xfrm>
            <a:off x="713225" y="1404450"/>
            <a:ext cx="3135300" cy="27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2" name="Google Shape;862;p23"/>
          <p:cNvGrpSpPr/>
          <p:nvPr/>
        </p:nvGrpSpPr>
        <p:grpSpPr>
          <a:xfrm>
            <a:off x="7429444" y="-748696"/>
            <a:ext cx="2631395" cy="7056268"/>
            <a:chOff x="7429444" y="-748696"/>
            <a:chExt cx="2631395" cy="7056268"/>
          </a:xfrm>
        </p:grpSpPr>
        <p:grpSp>
          <p:nvGrpSpPr>
            <p:cNvPr id="863" name="Google Shape;863;p23"/>
            <p:cNvGrpSpPr/>
            <p:nvPr/>
          </p:nvGrpSpPr>
          <p:grpSpPr>
            <a:xfrm rot="2890908" flipH="1">
              <a:off x="7890119" y="-345766"/>
              <a:ext cx="1710027" cy="1406118"/>
              <a:chOff x="7754112" y="1826157"/>
              <a:chExt cx="1072114" cy="881576"/>
            </a:xfrm>
          </p:grpSpPr>
          <p:sp>
            <p:nvSpPr>
              <p:cNvPr id="864" name="Google Shape;864;p23"/>
              <p:cNvSpPr/>
              <p:nvPr/>
            </p:nvSpPr>
            <p:spPr>
              <a:xfrm>
                <a:off x="8161502" y="1876483"/>
                <a:ext cx="664724" cy="521984"/>
              </a:xfrm>
              <a:custGeom>
                <a:avLst/>
                <a:gdLst/>
                <a:ahLst/>
                <a:cxnLst/>
                <a:rect l="l" t="t" r="r" b="b"/>
                <a:pathLst>
                  <a:path w="877524" h="689088" extrusionOk="0">
                    <a:moveTo>
                      <a:pt x="0" y="688915"/>
                    </a:moveTo>
                    <a:cubicBezTo>
                      <a:pt x="11756" y="667997"/>
                      <a:pt x="24376" y="647598"/>
                      <a:pt x="37342" y="627371"/>
                    </a:cubicBezTo>
                    <a:cubicBezTo>
                      <a:pt x="50307" y="607145"/>
                      <a:pt x="63792" y="587264"/>
                      <a:pt x="77449" y="567556"/>
                    </a:cubicBezTo>
                    <a:cubicBezTo>
                      <a:pt x="104936" y="528313"/>
                      <a:pt x="133980" y="489934"/>
                      <a:pt x="164233" y="452592"/>
                    </a:cubicBezTo>
                    <a:cubicBezTo>
                      <a:pt x="194660" y="415424"/>
                      <a:pt x="226469" y="379292"/>
                      <a:pt x="259661" y="344717"/>
                    </a:cubicBezTo>
                    <a:cubicBezTo>
                      <a:pt x="292854" y="309969"/>
                      <a:pt x="327775" y="276776"/>
                      <a:pt x="363906" y="245140"/>
                    </a:cubicBezTo>
                    <a:cubicBezTo>
                      <a:pt x="382059" y="229408"/>
                      <a:pt x="400556" y="214022"/>
                      <a:pt x="419573" y="199154"/>
                    </a:cubicBezTo>
                    <a:cubicBezTo>
                      <a:pt x="438589" y="184287"/>
                      <a:pt x="457951" y="170111"/>
                      <a:pt x="477660" y="156281"/>
                    </a:cubicBezTo>
                    <a:cubicBezTo>
                      <a:pt x="497368" y="142624"/>
                      <a:pt x="517767" y="129658"/>
                      <a:pt x="538339" y="117211"/>
                    </a:cubicBezTo>
                    <a:cubicBezTo>
                      <a:pt x="559085" y="104936"/>
                      <a:pt x="580176" y="93354"/>
                      <a:pt x="601786" y="82462"/>
                    </a:cubicBezTo>
                    <a:cubicBezTo>
                      <a:pt x="645005" y="61199"/>
                      <a:pt x="689780" y="42701"/>
                      <a:pt x="735765" y="28698"/>
                    </a:cubicBezTo>
                    <a:lnTo>
                      <a:pt x="753053" y="23684"/>
                    </a:lnTo>
                    <a:cubicBezTo>
                      <a:pt x="758758" y="21955"/>
                      <a:pt x="764636" y="20572"/>
                      <a:pt x="770513" y="19016"/>
                    </a:cubicBezTo>
                    <a:lnTo>
                      <a:pt x="779330" y="16769"/>
                    </a:lnTo>
                    <a:lnTo>
                      <a:pt x="788147" y="14695"/>
                    </a:lnTo>
                    <a:cubicBezTo>
                      <a:pt x="794025" y="13484"/>
                      <a:pt x="799903" y="11929"/>
                      <a:pt x="805781" y="10718"/>
                    </a:cubicBezTo>
                    <a:lnTo>
                      <a:pt x="823587" y="7434"/>
                    </a:lnTo>
                    <a:lnTo>
                      <a:pt x="828082" y="6569"/>
                    </a:lnTo>
                    <a:lnTo>
                      <a:pt x="832577" y="5878"/>
                    </a:lnTo>
                    <a:lnTo>
                      <a:pt x="841566" y="4495"/>
                    </a:lnTo>
                    <a:cubicBezTo>
                      <a:pt x="853494" y="2420"/>
                      <a:pt x="865423" y="1383"/>
                      <a:pt x="877352" y="0"/>
                    </a:cubicBezTo>
                    <a:lnTo>
                      <a:pt x="877525" y="864"/>
                    </a:lnTo>
                    <a:cubicBezTo>
                      <a:pt x="782615" y="14867"/>
                      <a:pt x="690817" y="45985"/>
                      <a:pt x="605934" y="89723"/>
                    </a:cubicBezTo>
                    <a:cubicBezTo>
                      <a:pt x="520879" y="133288"/>
                      <a:pt x="441528" y="187917"/>
                      <a:pt x="368747" y="249980"/>
                    </a:cubicBezTo>
                    <a:cubicBezTo>
                      <a:pt x="332443" y="281098"/>
                      <a:pt x="297349" y="313945"/>
                      <a:pt x="263983" y="348175"/>
                    </a:cubicBezTo>
                    <a:cubicBezTo>
                      <a:pt x="230445" y="382404"/>
                      <a:pt x="198463" y="418190"/>
                      <a:pt x="167864" y="455013"/>
                    </a:cubicBezTo>
                    <a:cubicBezTo>
                      <a:pt x="137092" y="491836"/>
                      <a:pt x="107875" y="529696"/>
                      <a:pt x="79869" y="568766"/>
                    </a:cubicBezTo>
                    <a:cubicBezTo>
                      <a:pt x="65866" y="588301"/>
                      <a:pt x="52209" y="608009"/>
                      <a:pt x="39070" y="628063"/>
                    </a:cubicBezTo>
                    <a:cubicBezTo>
                      <a:pt x="25932" y="648116"/>
                      <a:pt x="12966" y="668343"/>
                      <a:pt x="1037" y="689088"/>
                    </a:cubicBezTo>
                    <a:lnTo>
                      <a:pt x="0" y="6889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23"/>
              <p:cNvSpPr/>
              <p:nvPr/>
            </p:nvSpPr>
            <p:spPr>
              <a:xfrm>
                <a:off x="7923011" y="2146592"/>
                <a:ext cx="436783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76611" h="740605" extrusionOk="0">
                    <a:moveTo>
                      <a:pt x="576611" y="0"/>
                    </a:moveTo>
                    <a:cubicBezTo>
                      <a:pt x="576611" y="0"/>
                      <a:pt x="574537" y="216442"/>
                      <a:pt x="497088" y="314118"/>
                    </a:cubicBezTo>
                    <a:cubicBezTo>
                      <a:pt x="419639" y="411793"/>
                      <a:pt x="367257" y="410238"/>
                      <a:pt x="311763" y="548712"/>
                    </a:cubicBezTo>
                    <a:cubicBezTo>
                      <a:pt x="256270" y="687014"/>
                      <a:pt x="12340" y="740606"/>
                      <a:pt x="12340" y="740606"/>
                    </a:cubicBezTo>
                    <a:cubicBezTo>
                      <a:pt x="12340" y="740606"/>
                      <a:pt x="-46092" y="491317"/>
                      <a:pt x="91345" y="318958"/>
                    </a:cubicBezTo>
                    <a:cubicBezTo>
                      <a:pt x="228782" y="146427"/>
                      <a:pt x="576611" y="0"/>
                      <a:pt x="576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23"/>
              <p:cNvSpPr/>
              <p:nvPr/>
            </p:nvSpPr>
            <p:spPr>
              <a:xfrm>
                <a:off x="7932222" y="2146592"/>
                <a:ext cx="427566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64443" h="740605" extrusionOk="0">
                    <a:moveTo>
                      <a:pt x="564444" y="0"/>
                    </a:moveTo>
                    <a:cubicBezTo>
                      <a:pt x="564444" y="0"/>
                      <a:pt x="482673" y="173396"/>
                      <a:pt x="455704" y="254475"/>
                    </a:cubicBezTo>
                    <a:cubicBezTo>
                      <a:pt x="428735" y="335555"/>
                      <a:pt x="457087" y="219727"/>
                      <a:pt x="424413" y="211429"/>
                    </a:cubicBezTo>
                    <a:cubicBezTo>
                      <a:pt x="391739" y="203131"/>
                      <a:pt x="325700" y="453284"/>
                      <a:pt x="304955" y="442220"/>
                    </a:cubicBezTo>
                    <a:cubicBezTo>
                      <a:pt x="284210" y="431156"/>
                      <a:pt x="297522" y="366845"/>
                      <a:pt x="276430" y="368920"/>
                    </a:cubicBezTo>
                    <a:cubicBezTo>
                      <a:pt x="255339" y="370994"/>
                      <a:pt x="203131" y="658662"/>
                      <a:pt x="185151" y="625297"/>
                    </a:cubicBezTo>
                    <a:cubicBezTo>
                      <a:pt x="167172" y="591931"/>
                      <a:pt x="206070" y="519669"/>
                      <a:pt x="159738" y="540241"/>
                    </a:cubicBezTo>
                    <a:cubicBezTo>
                      <a:pt x="113580" y="560814"/>
                      <a:pt x="0" y="740606"/>
                      <a:pt x="0" y="740606"/>
                    </a:cubicBezTo>
                    <a:cubicBezTo>
                      <a:pt x="0" y="740606"/>
                      <a:pt x="130349" y="506357"/>
                      <a:pt x="108221" y="500825"/>
                    </a:cubicBezTo>
                    <a:cubicBezTo>
                      <a:pt x="86266" y="495293"/>
                      <a:pt x="27487" y="530214"/>
                      <a:pt x="24721" y="517767"/>
                    </a:cubicBezTo>
                    <a:cubicBezTo>
                      <a:pt x="21955" y="505320"/>
                      <a:pt x="205032" y="407990"/>
                      <a:pt x="193277" y="396234"/>
                    </a:cubicBezTo>
                    <a:cubicBezTo>
                      <a:pt x="181521" y="384479"/>
                      <a:pt x="100096" y="422512"/>
                      <a:pt x="99577" y="404705"/>
                    </a:cubicBezTo>
                    <a:cubicBezTo>
                      <a:pt x="98886" y="386899"/>
                      <a:pt x="298386" y="285074"/>
                      <a:pt x="290606" y="274183"/>
                    </a:cubicBezTo>
                    <a:cubicBezTo>
                      <a:pt x="282654" y="263465"/>
                      <a:pt x="210219" y="294928"/>
                      <a:pt x="219900" y="267960"/>
                    </a:cubicBezTo>
                    <a:cubicBezTo>
                      <a:pt x="229581" y="241164"/>
                      <a:pt x="426142" y="194141"/>
                      <a:pt x="401421" y="187745"/>
                    </a:cubicBezTo>
                    <a:cubicBezTo>
                      <a:pt x="376699" y="181521"/>
                      <a:pt x="324836" y="212293"/>
                      <a:pt x="331751" y="184806"/>
                    </a:cubicBezTo>
                    <a:cubicBezTo>
                      <a:pt x="339012" y="157491"/>
                      <a:pt x="564444" y="0"/>
                      <a:pt x="564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23"/>
              <p:cNvSpPr/>
              <p:nvPr/>
            </p:nvSpPr>
            <p:spPr>
              <a:xfrm>
                <a:off x="7931830" y="2146331"/>
                <a:ext cx="428482" cy="561401"/>
              </a:xfrm>
              <a:custGeom>
                <a:avLst/>
                <a:gdLst/>
                <a:ahLst/>
                <a:cxnLst/>
                <a:rect l="l" t="t" r="r" b="b"/>
                <a:pathLst>
                  <a:path w="565653" h="741124" extrusionOk="0">
                    <a:moveTo>
                      <a:pt x="0" y="740433"/>
                    </a:moveTo>
                    <a:cubicBezTo>
                      <a:pt x="38379" y="672492"/>
                      <a:pt x="78140" y="605416"/>
                      <a:pt x="119458" y="539204"/>
                    </a:cubicBezTo>
                    <a:cubicBezTo>
                      <a:pt x="140376" y="506184"/>
                      <a:pt x="161467" y="473511"/>
                      <a:pt x="183595" y="441182"/>
                    </a:cubicBezTo>
                    <a:cubicBezTo>
                      <a:pt x="194487" y="424932"/>
                      <a:pt x="205897" y="409200"/>
                      <a:pt x="217134" y="393123"/>
                    </a:cubicBezTo>
                    <a:lnTo>
                      <a:pt x="234594" y="369611"/>
                    </a:lnTo>
                    <a:lnTo>
                      <a:pt x="243411" y="357856"/>
                    </a:lnTo>
                    <a:lnTo>
                      <a:pt x="252573" y="346273"/>
                    </a:lnTo>
                    <a:cubicBezTo>
                      <a:pt x="258624" y="338666"/>
                      <a:pt x="264502" y="330714"/>
                      <a:pt x="270898" y="323280"/>
                    </a:cubicBezTo>
                    <a:lnTo>
                      <a:pt x="290261" y="300979"/>
                    </a:lnTo>
                    <a:cubicBezTo>
                      <a:pt x="297003" y="293718"/>
                      <a:pt x="304091" y="286803"/>
                      <a:pt x="311006" y="279542"/>
                    </a:cubicBezTo>
                    <a:cubicBezTo>
                      <a:pt x="317921" y="272454"/>
                      <a:pt x="325182" y="266058"/>
                      <a:pt x="332097" y="259316"/>
                    </a:cubicBezTo>
                    <a:cubicBezTo>
                      <a:pt x="346273" y="246004"/>
                      <a:pt x="360103" y="232520"/>
                      <a:pt x="373933" y="218862"/>
                    </a:cubicBezTo>
                    <a:cubicBezTo>
                      <a:pt x="387936" y="205378"/>
                      <a:pt x="401594" y="191721"/>
                      <a:pt x="415251" y="177891"/>
                    </a:cubicBezTo>
                    <a:cubicBezTo>
                      <a:pt x="442566" y="150403"/>
                      <a:pt x="469188" y="122051"/>
                      <a:pt x="494774" y="93008"/>
                    </a:cubicBezTo>
                    <a:cubicBezTo>
                      <a:pt x="507740" y="78486"/>
                      <a:pt x="520015" y="63619"/>
                      <a:pt x="531770" y="48233"/>
                    </a:cubicBezTo>
                    <a:cubicBezTo>
                      <a:pt x="543699" y="33020"/>
                      <a:pt x="554936" y="17115"/>
                      <a:pt x="564098" y="0"/>
                    </a:cubicBezTo>
                    <a:lnTo>
                      <a:pt x="565654" y="691"/>
                    </a:lnTo>
                    <a:cubicBezTo>
                      <a:pt x="558739" y="19189"/>
                      <a:pt x="548539" y="36131"/>
                      <a:pt x="538167" y="52728"/>
                    </a:cubicBezTo>
                    <a:cubicBezTo>
                      <a:pt x="527448" y="69151"/>
                      <a:pt x="515865" y="85056"/>
                      <a:pt x="503937" y="100614"/>
                    </a:cubicBezTo>
                    <a:cubicBezTo>
                      <a:pt x="480080" y="131732"/>
                      <a:pt x="454148" y="161121"/>
                      <a:pt x="427352" y="189646"/>
                    </a:cubicBezTo>
                    <a:cubicBezTo>
                      <a:pt x="413868" y="203822"/>
                      <a:pt x="400038" y="217825"/>
                      <a:pt x="386207" y="231483"/>
                    </a:cubicBezTo>
                    <a:cubicBezTo>
                      <a:pt x="372205" y="245140"/>
                      <a:pt x="357856" y="258451"/>
                      <a:pt x="343334" y="271590"/>
                    </a:cubicBezTo>
                    <a:cubicBezTo>
                      <a:pt x="336073" y="278159"/>
                      <a:pt x="328467" y="284556"/>
                      <a:pt x="321724" y="291125"/>
                    </a:cubicBezTo>
                    <a:cubicBezTo>
                      <a:pt x="314982" y="297867"/>
                      <a:pt x="307894" y="304264"/>
                      <a:pt x="301152" y="311179"/>
                    </a:cubicBezTo>
                    <a:lnTo>
                      <a:pt x="281617" y="332616"/>
                    </a:lnTo>
                    <a:cubicBezTo>
                      <a:pt x="275220" y="339704"/>
                      <a:pt x="269170" y="347483"/>
                      <a:pt x="262946" y="354744"/>
                    </a:cubicBezTo>
                    <a:lnTo>
                      <a:pt x="253611" y="365981"/>
                    </a:lnTo>
                    <a:lnTo>
                      <a:pt x="244621" y="377391"/>
                    </a:lnTo>
                    <a:lnTo>
                      <a:pt x="226815" y="400384"/>
                    </a:lnTo>
                    <a:cubicBezTo>
                      <a:pt x="215405" y="416115"/>
                      <a:pt x="203649" y="431501"/>
                      <a:pt x="192412" y="447406"/>
                    </a:cubicBezTo>
                    <a:cubicBezTo>
                      <a:pt x="169765" y="479043"/>
                      <a:pt x="147983" y="511198"/>
                      <a:pt x="126373" y="543699"/>
                    </a:cubicBezTo>
                    <a:cubicBezTo>
                      <a:pt x="83154" y="608528"/>
                      <a:pt x="41491" y="674394"/>
                      <a:pt x="1383" y="741124"/>
                    </a:cubicBezTo>
                    <a:lnTo>
                      <a:pt x="0" y="740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23"/>
              <p:cNvSpPr/>
              <p:nvPr/>
            </p:nvSpPr>
            <p:spPr>
              <a:xfrm>
                <a:off x="8113343" y="2020437"/>
                <a:ext cx="379898" cy="97892"/>
              </a:xfrm>
              <a:custGeom>
                <a:avLst/>
                <a:gdLst/>
                <a:ahLst/>
                <a:cxnLst/>
                <a:rect l="l" t="t" r="r" b="b"/>
                <a:pathLst>
                  <a:path w="501516" h="129231" extrusionOk="0">
                    <a:moveTo>
                      <a:pt x="501517" y="0"/>
                    </a:moveTo>
                    <a:cubicBezTo>
                      <a:pt x="483365" y="13830"/>
                      <a:pt x="464348" y="26277"/>
                      <a:pt x="444813" y="38033"/>
                    </a:cubicBezTo>
                    <a:cubicBezTo>
                      <a:pt x="425278" y="49789"/>
                      <a:pt x="405224" y="60853"/>
                      <a:pt x="384825" y="70880"/>
                    </a:cubicBezTo>
                    <a:cubicBezTo>
                      <a:pt x="343853" y="90933"/>
                      <a:pt x="300979" y="107530"/>
                      <a:pt x="256204" y="118248"/>
                    </a:cubicBezTo>
                    <a:cubicBezTo>
                      <a:pt x="244967" y="120841"/>
                      <a:pt x="233730" y="123089"/>
                      <a:pt x="222493" y="124817"/>
                    </a:cubicBezTo>
                    <a:cubicBezTo>
                      <a:pt x="211083" y="126546"/>
                      <a:pt x="199673" y="127929"/>
                      <a:pt x="188263" y="128621"/>
                    </a:cubicBezTo>
                    <a:cubicBezTo>
                      <a:pt x="165271" y="130004"/>
                      <a:pt x="142105" y="129139"/>
                      <a:pt x="119458" y="124990"/>
                    </a:cubicBezTo>
                    <a:cubicBezTo>
                      <a:pt x="96811" y="121014"/>
                      <a:pt x="74683" y="113753"/>
                      <a:pt x="54283" y="103035"/>
                    </a:cubicBezTo>
                    <a:cubicBezTo>
                      <a:pt x="44257" y="97676"/>
                      <a:pt x="34403" y="91452"/>
                      <a:pt x="25413" y="84537"/>
                    </a:cubicBezTo>
                    <a:cubicBezTo>
                      <a:pt x="16423" y="77449"/>
                      <a:pt x="7953" y="69842"/>
                      <a:pt x="0" y="61544"/>
                    </a:cubicBezTo>
                    <a:cubicBezTo>
                      <a:pt x="8471" y="69151"/>
                      <a:pt x="17288" y="76239"/>
                      <a:pt x="26623" y="82635"/>
                    </a:cubicBezTo>
                    <a:cubicBezTo>
                      <a:pt x="35959" y="88859"/>
                      <a:pt x="45812" y="94564"/>
                      <a:pt x="56012" y="99404"/>
                    </a:cubicBezTo>
                    <a:cubicBezTo>
                      <a:pt x="66212" y="104245"/>
                      <a:pt x="76758" y="108221"/>
                      <a:pt x="87476" y="111333"/>
                    </a:cubicBezTo>
                    <a:cubicBezTo>
                      <a:pt x="98194" y="114445"/>
                      <a:pt x="109258" y="117038"/>
                      <a:pt x="120323" y="118594"/>
                    </a:cubicBezTo>
                    <a:cubicBezTo>
                      <a:pt x="131387" y="120150"/>
                      <a:pt x="142624" y="121187"/>
                      <a:pt x="153861" y="121533"/>
                    </a:cubicBezTo>
                    <a:cubicBezTo>
                      <a:pt x="165098" y="121878"/>
                      <a:pt x="176335" y="121533"/>
                      <a:pt x="187572" y="120668"/>
                    </a:cubicBezTo>
                    <a:cubicBezTo>
                      <a:pt x="193104" y="120323"/>
                      <a:pt x="198809" y="119631"/>
                      <a:pt x="204341" y="119112"/>
                    </a:cubicBezTo>
                    <a:cubicBezTo>
                      <a:pt x="209873" y="118421"/>
                      <a:pt x="215578" y="117729"/>
                      <a:pt x="221110" y="116692"/>
                    </a:cubicBezTo>
                    <a:cubicBezTo>
                      <a:pt x="232174" y="114963"/>
                      <a:pt x="243238" y="112716"/>
                      <a:pt x="254302" y="110123"/>
                    </a:cubicBezTo>
                    <a:cubicBezTo>
                      <a:pt x="265366" y="107530"/>
                      <a:pt x="276258" y="104591"/>
                      <a:pt x="286976" y="101479"/>
                    </a:cubicBezTo>
                    <a:cubicBezTo>
                      <a:pt x="297867" y="98194"/>
                      <a:pt x="308413" y="94564"/>
                      <a:pt x="319131" y="90761"/>
                    </a:cubicBezTo>
                    <a:cubicBezTo>
                      <a:pt x="340395" y="83154"/>
                      <a:pt x="361313" y="74337"/>
                      <a:pt x="381886" y="65002"/>
                    </a:cubicBezTo>
                    <a:cubicBezTo>
                      <a:pt x="402458" y="55494"/>
                      <a:pt x="422685" y="45467"/>
                      <a:pt x="442739" y="34575"/>
                    </a:cubicBezTo>
                    <a:cubicBezTo>
                      <a:pt x="462792" y="23857"/>
                      <a:pt x="482327" y="12447"/>
                      <a:pt x="501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23"/>
              <p:cNvSpPr/>
              <p:nvPr/>
            </p:nvSpPr>
            <p:spPr>
              <a:xfrm>
                <a:off x="7754243" y="1976523"/>
                <a:ext cx="556300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90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5" y="-12351"/>
                      <a:pt x="336592" y="4246"/>
                    </a:cubicBezTo>
                    <a:cubicBezTo>
                      <a:pt x="503764" y="29140"/>
                      <a:pt x="735938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23"/>
              <p:cNvSpPr/>
              <p:nvPr/>
            </p:nvSpPr>
            <p:spPr>
              <a:xfrm>
                <a:off x="7754299" y="1992821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6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589" y="164928"/>
                      <a:pt x="321132" y="148851"/>
                    </a:cubicBezTo>
                    <a:cubicBezTo>
                      <a:pt x="319576" y="141763"/>
                      <a:pt x="248005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089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1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621" y="93876"/>
                      <a:pt x="732233" y="146257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23"/>
              <p:cNvSpPr/>
              <p:nvPr/>
            </p:nvSpPr>
            <p:spPr>
              <a:xfrm>
                <a:off x="7754112" y="1992300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519" y="0"/>
                    </a:moveTo>
                    <a:cubicBezTo>
                      <a:pt x="47714" y="30254"/>
                      <a:pt x="100960" y="55666"/>
                      <a:pt x="158528" y="75547"/>
                    </a:cubicBezTo>
                    <a:cubicBezTo>
                      <a:pt x="187226" y="85574"/>
                      <a:pt x="216961" y="94218"/>
                      <a:pt x="247560" y="101825"/>
                    </a:cubicBezTo>
                    <a:cubicBezTo>
                      <a:pt x="262946" y="105455"/>
                      <a:pt x="278159" y="109258"/>
                      <a:pt x="293891" y="112197"/>
                    </a:cubicBezTo>
                    <a:cubicBezTo>
                      <a:pt x="301671" y="113926"/>
                      <a:pt x="309450" y="115482"/>
                      <a:pt x="317230" y="117038"/>
                    </a:cubicBezTo>
                    <a:cubicBezTo>
                      <a:pt x="321206" y="117729"/>
                      <a:pt x="325182" y="118594"/>
                      <a:pt x="329158" y="119285"/>
                    </a:cubicBezTo>
                    <a:cubicBezTo>
                      <a:pt x="333134" y="120150"/>
                      <a:pt x="336938" y="120841"/>
                      <a:pt x="340914" y="121706"/>
                    </a:cubicBezTo>
                    <a:cubicBezTo>
                      <a:pt x="348693" y="123261"/>
                      <a:pt x="356819" y="124472"/>
                      <a:pt x="364598" y="126200"/>
                    </a:cubicBezTo>
                    <a:cubicBezTo>
                      <a:pt x="372377" y="127929"/>
                      <a:pt x="380330" y="129485"/>
                      <a:pt x="388109" y="131041"/>
                    </a:cubicBezTo>
                    <a:cubicBezTo>
                      <a:pt x="395889" y="132770"/>
                      <a:pt x="403495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9" y="156627"/>
                      <a:pt x="510161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3" y="166654"/>
                      <a:pt x="437725" y="162677"/>
                      <a:pt x="423031" y="158010"/>
                    </a:cubicBezTo>
                    <a:cubicBezTo>
                      <a:pt x="415770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5" y="142451"/>
                      <a:pt x="364771" y="140549"/>
                      <a:pt x="357164" y="138475"/>
                    </a:cubicBezTo>
                    <a:cubicBezTo>
                      <a:pt x="349731" y="136573"/>
                      <a:pt x="341778" y="135017"/>
                      <a:pt x="334172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0" y="692"/>
                      <a:pt x="346" y="346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23"/>
              <p:cNvSpPr/>
              <p:nvPr/>
            </p:nvSpPr>
            <p:spPr>
              <a:xfrm>
                <a:off x="8042473" y="1826157"/>
                <a:ext cx="556299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88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6" y="-12351"/>
                      <a:pt x="336592" y="4246"/>
                    </a:cubicBezTo>
                    <a:cubicBezTo>
                      <a:pt x="503591" y="29313"/>
                      <a:pt x="735765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23"/>
              <p:cNvSpPr/>
              <p:nvPr/>
            </p:nvSpPr>
            <p:spPr>
              <a:xfrm>
                <a:off x="8042530" y="1842455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5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416" y="164928"/>
                      <a:pt x="321132" y="148851"/>
                    </a:cubicBezTo>
                    <a:cubicBezTo>
                      <a:pt x="319576" y="141763"/>
                      <a:pt x="248004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262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2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449" y="93876"/>
                      <a:pt x="732061" y="146430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23"/>
              <p:cNvSpPr/>
              <p:nvPr/>
            </p:nvSpPr>
            <p:spPr>
              <a:xfrm>
                <a:off x="8042081" y="1841934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692" y="0"/>
                    </a:moveTo>
                    <a:cubicBezTo>
                      <a:pt x="47887" y="30254"/>
                      <a:pt x="101133" y="55666"/>
                      <a:pt x="158701" y="75547"/>
                    </a:cubicBezTo>
                    <a:cubicBezTo>
                      <a:pt x="187399" y="85574"/>
                      <a:pt x="217134" y="94218"/>
                      <a:pt x="247733" y="101825"/>
                    </a:cubicBezTo>
                    <a:cubicBezTo>
                      <a:pt x="263119" y="105455"/>
                      <a:pt x="278332" y="109258"/>
                      <a:pt x="294064" y="112197"/>
                    </a:cubicBezTo>
                    <a:cubicBezTo>
                      <a:pt x="301843" y="113926"/>
                      <a:pt x="309623" y="115482"/>
                      <a:pt x="317402" y="117038"/>
                    </a:cubicBezTo>
                    <a:cubicBezTo>
                      <a:pt x="321379" y="117729"/>
                      <a:pt x="325355" y="118594"/>
                      <a:pt x="329331" y="119285"/>
                    </a:cubicBezTo>
                    <a:cubicBezTo>
                      <a:pt x="333307" y="120150"/>
                      <a:pt x="337110" y="120841"/>
                      <a:pt x="341087" y="121706"/>
                    </a:cubicBezTo>
                    <a:cubicBezTo>
                      <a:pt x="348866" y="123261"/>
                      <a:pt x="356991" y="124472"/>
                      <a:pt x="364771" y="126200"/>
                    </a:cubicBezTo>
                    <a:cubicBezTo>
                      <a:pt x="372550" y="127929"/>
                      <a:pt x="380330" y="129485"/>
                      <a:pt x="388282" y="131041"/>
                    </a:cubicBezTo>
                    <a:cubicBezTo>
                      <a:pt x="396062" y="132770"/>
                      <a:pt x="403668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8" y="156627"/>
                      <a:pt x="510160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2" y="166654"/>
                      <a:pt x="437725" y="162677"/>
                      <a:pt x="423031" y="158010"/>
                    </a:cubicBezTo>
                    <a:cubicBezTo>
                      <a:pt x="415769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4" y="142451"/>
                      <a:pt x="364771" y="140549"/>
                      <a:pt x="357164" y="138475"/>
                    </a:cubicBezTo>
                    <a:cubicBezTo>
                      <a:pt x="349730" y="136573"/>
                      <a:pt x="341778" y="135017"/>
                      <a:pt x="334171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346" y="692"/>
                      <a:pt x="519" y="346"/>
                      <a:pt x="6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8486306" y="1932756"/>
                <a:ext cx="151130" cy="343232"/>
              </a:xfrm>
              <a:custGeom>
                <a:avLst/>
                <a:gdLst/>
                <a:ahLst/>
                <a:cxnLst/>
                <a:rect l="l" t="t" r="r" b="b"/>
                <a:pathLst>
                  <a:path w="199511" h="453111" extrusionOk="0">
                    <a:moveTo>
                      <a:pt x="199511" y="0"/>
                    </a:moveTo>
                    <a:cubicBezTo>
                      <a:pt x="186373" y="16423"/>
                      <a:pt x="173580" y="33365"/>
                      <a:pt x="161305" y="50307"/>
                    </a:cubicBezTo>
                    <a:cubicBezTo>
                      <a:pt x="149031" y="67422"/>
                      <a:pt x="137276" y="84710"/>
                      <a:pt x="125693" y="102343"/>
                    </a:cubicBezTo>
                    <a:cubicBezTo>
                      <a:pt x="114283" y="119977"/>
                      <a:pt x="103219" y="137956"/>
                      <a:pt x="92846" y="156108"/>
                    </a:cubicBezTo>
                    <a:cubicBezTo>
                      <a:pt x="82473" y="174260"/>
                      <a:pt x="72447" y="192758"/>
                      <a:pt x="63284" y="211775"/>
                    </a:cubicBezTo>
                    <a:cubicBezTo>
                      <a:pt x="60864" y="216442"/>
                      <a:pt x="58789" y="221283"/>
                      <a:pt x="56542" y="225950"/>
                    </a:cubicBezTo>
                    <a:cubicBezTo>
                      <a:pt x="54295" y="230791"/>
                      <a:pt x="52047" y="235459"/>
                      <a:pt x="49973" y="240299"/>
                    </a:cubicBezTo>
                    <a:lnTo>
                      <a:pt x="43749" y="254648"/>
                    </a:lnTo>
                    <a:lnTo>
                      <a:pt x="37871" y="269170"/>
                    </a:lnTo>
                    <a:cubicBezTo>
                      <a:pt x="30264" y="288705"/>
                      <a:pt x="23349" y="308586"/>
                      <a:pt x="17817" y="328639"/>
                    </a:cubicBezTo>
                    <a:lnTo>
                      <a:pt x="16780" y="332443"/>
                    </a:lnTo>
                    <a:lnTo>
                      <a:pt x="15916" y="336246"/>
                    </a:lnTo>
                    <a:lnTo>
                      <a:pt x="14014" y="343853"/>
                    </a:lnTo>
                    <a:lnTo>
                      <a:pt x="12112" y="351459"/>
                    </a:lnTo>
                    <a:cubicBezTo>
                      <a:pt x="11594" y="354052"/>
                      <a:pt x="11075" y="356646"/>
                      <a:pt x="10557" y="359066"/>
                    </a:cubicBezTo>
                    <a:lnTo>
                      <a:pt x="9000" y="366845"/>
                    </a:lnTo>
                    <a:cubicBezTo>
                      <a:pt x="8482" y="369439"/>
                      <a:pt x="7963" y="372032"/>
                      <a:pt x="7618" y="374625"/>
                    </a:cubicBezTo>
                    <a:lnTo>
                      <a:pt x="5197" y="390184"/>
                    </a:lnTo>
                    <a:cubicBezTo>
                      <a:pt x="2431" y="410929"/>
                      <a:pt x="1394" y="432020"/>
                      <a:pt x="1913" y="453111"/>
                    </a:cubicBezTo>
                    <a:cubicBezTo>
                      <a:pt x="-508" y="432193"/>
                      <a:pt x="-508" y="410929"/>
                      <a:pt x="1221" y="389665"/>
                    </a:cubicBezTo>
                    <a:cubicBezTo>
                      <a:pt x="2950" y="368574"/>
                      <a:pt x="6753" y="347656"/>
                      <a:pt x="11767" y="326911"/>
                    </a:cubicBezTo>
                    <a:lnTo>
                      <a:pt x="15743" y="311525"/>
                    </a:lnTo>
                    <a:cubicBezTo>
                      <a:pt x="17126" y="306338"/>
                      <a:pt x="18855" y="301325"/>
                      <a:pt x="20411" y="296311"/>
                    </a:cubicBezTo>
                    <a:cubicBezTo>
                      <a:pt x="21966" y="291298"/>
                      <a:pt x="23695" y="286285"/>
                      <a:pt x="25424" y="281271"/>
                    </a:cubicBezTo>
                    <a:cubicBezTo>
                      <a:pt x="27153" y="276258"/>
                      <a:pt x="28881" y="271244"/>
                      <a:pt x="30783" y="266231"/>
                    </a:cubicBezTo>
                    <a:lnTo>
                      <a:pt x="36488" y="251363"/>
                    </a:lnTo>
                    <a:lnTo>
                      <a:pt x="42711" y="236669"/>
                    </a:lnTo>
                    <a:cubicBezTo>
                      <a:pt x="44786" y="231828"/>
                      <a:pt x="47033" y="226988"/>
                      <a:pt x="49281" y="222147"/>
                    </a:cubicBezTo>
                    <a:cubicBezTo>
                      <a:pt x="51528" y="217307"/>
                      <a:pt x="53603" y="212466"/>
                      <a:pt x="56023" y="207798"/>
                    </a:cubicBezTo>
                    <a:cubicBezTo>
                      <a:pt x="74694" y="169765"/>
                      <a:pt x="96476" y="133288"/>
                      <a:pt x="120334" y="98367"/>
                    </a:cubicBezTo>
                    <a:cubicBezTo>
                      <a:pt x="132262" y="80907"/>
                      <a:pt x="144882" y="63965"/>
                      <a:pt x="158021" y="47368"/>
                    </a:cubicBezTo>
                    <a:cubicBezTo>
                      <a:pt x="171332" y="31464"/>
                      <a:pt x="184817" y="15213"/>
                      <a:pt x="1995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23"/>
              <p:cNvSpPr/>
              <p:nvPr/>
            </p:nvSpPr>
            <p:spPr>
              <a:xfrm>
                <a:off x="8370343" y="2070820"/>
                <a:ext cx="219470" cy="565985"/>
              </a:xfrm>
              <a:custGeom>
                <a:avLst/>
                <a:gdLst/>
                <a:ahLst/>
                <a:cxnLst/>
                <a:rect l="l" t="t" r="r" b="b"/>
                <a:pathLst>
                  <a:path w="289729" h="747175" extrusionOk="0">
                    <a:moveTo>
                      <a:pt x="227191" y="0"/>
                    </a:moveTo>
                    <a:cubicBezTo>
                      <a:pt x="228228" y="0"/>
                      <a:pt x="163745" y="41837"/>
                      <a:pt x="107905" y="104937"/>
                    </a:cubicBezTo>
                    <a:cubicBezTo>
                      <a:pt x="50683" y="166827"/>
                      <a:pt x="1931" y="250154"/>
                      <a:pt x="30" y="305301"/>
                    </a:cubicBezTo>
                    <a:cubicBezTo>
                      <a:pt x="-1180" y="414733"/>
                      <a:pt x="34606" y="421821"/>
                      <a:pt x="19738" y="557529"/>
                    </a:cubicBezTo>
                    <a:cubicBezTo>
                      <a:pt x="15935" y="691855"/>
                      <a:pt x="195208" y="743718"/>
                      <a:pt x="191232" y="747175"/>
                    </a:cubicBezTo>
                    <a:cubicBezTo>
                      <a:pt x="188293" y="742335"/>
                      <a:pt x="264532" y="589166"/>
                      <a:pt x="287524" y="424241"/>
                    </a:cubicBezTo>
                    <a:cubicBezTo>
                      <a:pt x="303083" y="256031"/>
                      <a:pt x="231339" y="-345"/>
                      <a:pt x="2271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3"/>
              <p:cNvSpPr/>
              <p:nvPr/>
            </p:nvSpPr>
            <p:spPr>
              <a:xfrm>
                <a:off x="8411036" y="2070811"/>
                <a:ext cx="132459" cy="566165"/>
              </a:xfrm>
              <a:custGeom>
                <a:avLst/>
                <a:gdLst/>
                <a:ahLst/>
                <a:cxnLst/>
                <a:rect l="l" t="t" r="r" b="b"/>
                <a:pathLst>
                  <a:path w="174863" h="747413" extrusionOk="0">
                    <a:moveTo>
                      <a:pt x="173434" y="13"/>
                    </a:moveTo>
                    <a:cubicBezTo>
                      <a:pt x="168075" y="-1716"/>
                      <a:pt x="46369" y="170816"/>
                      <a:pt x="12831" y="254315"/>
                    </a:cubicBezTo>
                    <a:cubicBezTo>
                      <a:pt x="-27622" y="336259"/>
                      <a:pt x="37553" y="220777"/>
                      <a:pt x="70745" y="224062"/>
                    </a:cubicBezTo>
                    <a:cubicBezTo>
                      <a:pt x="86304" y="225272"/>
                      <a:pt x="54149" y="284742"/>
                      <a:pt x="32885" y="344038"/>
                    </a:cubicBezTo>
                    <a:cubicBezTo>
                      <a:pt x="9720" y="403162"/>
                      <a:pt x="-2209" y="462114"/>
                      <a:pt x="7991" y="458483"/>
                    </a:cubicBezTo>
                    <a:cubicBezTo>
                      <a:pt x="28217" y="451914"/>
                      <a:pt x="54149" y="392963"/>
                      <a:pt x="68843" y="400051"/>
                    </a:cubicBezTo>
                    <a:cubicBezTo>
                      <a:pt x="75413" y="403162"/>
                      <a:pt x="46542" y="469893"/>
                      <a:pt x="33058" y="531783"/>
                    </a:cubicBezTo>
                    <a:cubicBezTo>
                      <a:pt x="17326" y="593673"/>
                      <a:pt x="16635" y="650723"/>
                      <a:pt x="26834" y="636892"/>
                    </a:cubicBezTo>
                    <a:cubicBezTo>
                      <a:pt x="47753" y="610615"/>
                      <a:pt x="45851" y="543884"/>
                      <a:pt x="72128" y="568952"/>
                    </a:cubicBezTo>
                    <a:cubicBezTo>
                      <a:pt x="92009" y="597822"/>
                      <a:pt x="132289" y="750646"/>
                      <a:pt x="137303" y="747361"/>
                    </a:cubicBezTo>
                    <a:cubicBezTo>
                      <a:pt x="137476" y="747707"/>
                      <a:pt x="121225" y="701548"/>
                      <a:pt x="116212" y="651241"/>
                    </a:cubicBezTo>
                    <a:cubicBezTo>
                      <a:pt x="109815" y="601625"/>
                      <a:pt x="114829" y="547515"/>
                      <a:pt x="123818" y="548206"/>
                    </a:cubicBezTo>
                    <a:cubicBezTo>
                      <a:pt x="141279" y="549244"/>
                      <a:pt x="168248" y="590216"/>
                      <a:pt x="174644" y="581917"/>
                    </a:cubicBezTo>
                    <a:cubicBezTo>
                      <a:pt x="179658" y="574830"/>
                      <a:pt x="96849" y="451741"/>
                      <a:pt x="112927" y="444307"/>
                    </a:cubicBezTo>
                    <a:cubicBezTo>
                      <a:pt x="127622" y="438084"/>
                      <a:pt x="163926" y="490984"/>
                      <a:pt x="173088" y="478018"/>
                    </a:cubicBezTo>
                    <a:cubicBezTo>
                      <a:pt x="180868" y="466263"/>
                      <a:pt x="105148" y="324849"/>
                      <a:pt x="119842" y="317588"/>
                    </a:cubicBezTo>
                    <a:cubicBezTo>
                      <a:pt x="133327" y="311365"/>
                      <a:pt x="161678" y="359943"/>
                      <a:pt x="173261" y="336259"/>
                    </a:cubicBezTo>
                    <a:cubicBezTo>
                      <a:pt x="186227" y="312229"/>
                      <a:pt x="84057" y="207984"/>
                      <a:pt x="106703" y="211269"/>
                    </a:cubicBezTo>
                    <a:cubicBezTo>
                      <a:pt x="130215" y="214381"/>
                      <a:pt x="141452" y="256908"/>
                      <a:pt x="159085" y="232878"/>
                    </a:cubicBezTo>
                    <a:cubicBezTo>
                      <a:pt x="171705" y="210404"/>
                      <a:pt x="168767" y="1050"/>
                      <a:pt x="173434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3"/>
              <p:cNvSpPr/>
              <p:nvPr/>
            </p:nvSpPr>
            <p:spPr>
              <a:xfrm>
                <a:off x="8474307" y="2070820"/>
                <a:ext cx="68718" cy="566377"/>
              </a:xfrm>
              <a:custGeom>
                <a:avLst/>
                <a:gdLst/>
                <a:ahLst/>
                <a:cxnLst/>
                <a:rect l="l" t="t" r="r" b="b"/>
                <a:pathLst>
                  <a:path w="90717" h="747693" extrusionOk="0">
                    <a:moveTo>
                      <a:pt x="54586" y="747002"/>
                    </a:moveTo>
                    <a:cubicBezTo>
                      <a:pt x="36434" y="693929"/>
                      <a:pt x="24333" y="636188"/>
                      <a:pt x="18628" y="575681"/>
                    </a:cubicBezTo>
                    <a:cubicBezTo>
                      <a:pt x="15689" y="545427"/>
                      <a:pt x="14306" y="514482"/>
                      <a:pt x="14133" y="483019"/>
                    </a:cubicBezTo>
                    <a:cubicBezTo>
                      <a:pt x="14306" y="467287"/>
                      <a:pt x="14133" y="451555"/>
                      <a:pt x="14997" y="435478"/>
                    </a:cubicBezTo>
                    <a:cubicBezTo>
                      <a:pt x="15170" y="427525"/>
                      <a:pt x="15343" y="419573"/>
                      <a:pt x="15861" y="411621"/>
                    </a:cubicBezTo>
                    <a:cubicBezTo>
                      <a:pt x="16034" y="407644"/>
                      <a:pt x="16207" y="403668"/>
                      <a:pt x="16553" y="399519"/>
                    </a:cubicBezTo>
                    <a:cubicBezTo>
                      <a:pt x="16726" y="395543"/>
                      <a:pt x="16726" y="391567"/>
                      <a:pt x="16899" y="387591"/>
                    </a:cubicBezTo>
                    <a:cubicBezTo>
                      <a:pt x="17244" y="379638"/>
                      <a:pt x="17936" y="371513"/>
                      <a:pt x="18109" y="363561"/>
                    </a:cubicBezTo>
                    <a:cubicBezTo>
                      <a:pt x="18282" y="355608"/>
                      <a:pt x="18628" y="347656"/>
                      <a:pt x="18973" y="339531"/>
                    </a:cubicBezTo>
                    <a:cubicBezTo>
                      <a:pt x="19146" y="331578"/>
                      <a:pt x="18800" y="323626"/>
                      <a:pt x="18800" y="315674"/>
                    </a:cubicBezTo>
                    <a:cubicBezTo>
                      <a:pt x="18800" y="307721"/>
                      <a:pt x="18282" y="300288"/>
                      <a:pt x="18109" y="292508"/>
                    </a:cubicBezTo>
                    <a:cubicBezTo>
                      <a:pt x="17590" y="277122"/>
                      <a:pt x="17936" y="261563"/>
                      <a:pt x="18800" y="245831"/>
                    </a:cubicBezTo>
                    <a:cubicBezTo>
                      <a:pt x="19492" y="230100"/>
                      <a:pt x="20702" y="214368"/>
                      <a:pt x="22776" y="198290"/>
                    </a:cubicBezTo>
                    <a:cubicBezTo>
                      <a:pt x="26407" y="166308"/>
                      <a:pt x="32976" y="133807"/>
                      <a:pt x="42830" y="100787"/>
                    </a:cubicBezTo>
                    <a:cubicBezTo>
                      <a:pt x="47671" y="84364"/>
                      <a:pt x="53894" y="67595"/>
                      <a:pt x="61501" y="50826"/>
                    </a:cubicBezTo>
                    <a:cubicBezTo>
                      <a:pt x="68762" y="34057"/>
                      <a:pt x="77925" y="17115"/>
                      <a:pt x="90717" y="173"/>
                    </a:cubicBezTo>
                    <a:cubicBezTo>
                      <a:pt x="90026" y="173"/>
                      <a:pt x="89507" y="173"/>
                      <a:pt x="88815" y="0"/>
                    </a:cubicBezTo>
                    <a:cubicBezTo>
                      <a:pt x="72911" y="17115"/>
                      <a:pt x="61847" y="34748"/>
                      <a:pt x="52166" y="52036"/>
                    </a:cubicBezTo>
                    <a:cubicBezTo>
                      <a:pt x="42830" y="69324"/>
                      <a:pt x="35224" y="86611"/>
                      <a:pt x="28827" y="103726"/>
                    </a:cubicBezTo>
                    <a:cubicBezTo>
                      <a:pt x="16034" y="137956"/>
                      <a:pt x="8428" y="171494"/>
                      <a:pt x="3933" y="204341"/>
                    </a:cubicBezTo>
                    <a:cubicBezTo>
                      <a:pt x="2031" y="220591"/>
                      <a:pt x="648" y="236669"/>
                      <a:pt x="130" y="252746"/>
                    </a:cubicBezTo>
                    <a:cubicBezTo>
                      <a:pt x="-216" y="268651"/>
                      <a:pt x="130" y="284210"/>
                      <a:pt x="1167" y="299423"/>
                    </a:cubicBezTo>
                    <a:cubicBezTo>
                      <a:pt x="1686" y="307030"/>
                      <a:pt x="2723" y="314636"/>
                      <a:pt x="3069" y="322243"/>
                    </a:cubicBezTo>
                    <a:cubicBezTo>
                      <a:pt x="3414" y="329850"/>
                      <a:pt x="4106" y="337283"/>
                      <a:pt x="4279" y="344890"/>
                    </a:cubicBezTo>
                    <a:cubicBezTo>
                      <a:pt x="4279" y="352669"/>
                      <a:pt x="4279" y="360449"/>
                      <a:pt x="4452" y="368228"/>
                    </a:cubicBezTo>
                    <a:cubicBezTo>
                      <a:pt x="4624" y="376008"/>
                      <a:pt x="4106" y="383960"/>
                      <a:pt x="4279" y="391740"/>
                    </a:cubicBezTo>
                    <a:cubicBezTo>
                      <a:pt x="4279" y="395716"/>
                      <a:pt x="4279" y="399519"/>
                      <a:pt x="4279" y="403495"/>
                    </a:cubicBezTo>
                    <a:cubicBezTo>
                      <a:pt x="4106" y="407471"/>
                      <a:pt x="4106" y="411448"/>
                      <a:pt x="4106" y="415424"/>
                    </a:cubicBezTo>
                    <a:cubicBezTo>
                      <a:pt x="3933" y="423376"/>
                      <a:pt x="3933" y="431156"/>
                      <a:pt x="4106" y="439108"/>
                    </a:cubicBezTo>
                    <a:cubicBezTo>
                      <a:pt x="3760" y="455013"/>
                      <a:pt x="4452" y="470572"/>
                      <a:pt x="4797" y="486131"/>
                    </a:cubicBezTo>
                    <a:cubicBezTo>
                      <a:pt x="5834" y="517248"/>
                      <a:pt x="8082" y="548021"/>
                      <a:pt x="11885" y="578101"/>
                    </a:cubicBezTo>
                    <a:cubicBezTo>
                      <a:pt x="19665" y="638090"/>
                      <a:pt x="33668" y="695139"/>
                      <a:pt x="53376" y="747694"/>
                    </a:cubicBezTo>
                    <a:cubicBezTo>
                      <a:pt x="53722" y="747348"/>
                      <a:pt x="54067" y="747175"/>
                      <a:pt x="54586" y="7470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" name="Google Shape;879;p23"/>
            <p:cNvGrpSpPr/>
            <p:nvPr/>
          </p:nvGrpSpPr>
          <p:grpSpPr>
            <a:xfrm>
              <a:off x="7429444" y="3634747"/>
              <a:ext cx="2631395" cy="2672825"/>
              <a:chOff x="7429444" y="3634747"/>
              <a:chExt cx="2631395" cy="2672825"/>
            </a:xfrm>
          </p:grpSpPr>
          <p:grpSp>
            <p:nvGrpSpPr>
              <p:cNvPr id="880" name="Google Shape;880;p23"/>
              <p:cNvGrpSpPr/>
              <p:nvPr/>
            </p:nvGrpSpPr>
            <p:grpSpPr>
              <a:xfrm rot="-3599948">
                <a:off x="8240441" y="4028700"/>
                <a:ext cx="1009400" cy="2455702"/>
                <a:chOff x="6623732" y="2930093"/>
                <a:chExt cx="759082" cy="1846719"/>
              </a:xfrm>
            </p:grpSpPr>
            <p:sp>
              <p:nvSpPr>
                <p:cNvPr id="881" name="Google Shape;881;p23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3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3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3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3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3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7" name="Google Shape;887;p23"/>
              <p:cNvGrpSpPr/>
              <p:nvPr/>
            </p:nvGrpSpPr>
            <p:grpSpPr>
              <a:xfrm>
                <a:off x="8436251" y="3634747"/>
                <a:ext cx="1241643" cy="2045444"/>
                <a:chOff x="5497045" y="1848477"/>
                <a:chExt cx="933636" cy="1538044"/>
              </a:xfrm>
            </p:grpSpPr>
            <p:sp>
              <p:nvSpPr>
                <p:cNvPr id="888" name="Google Shape;888;p23"/>
                <p:cNvSpPr/>
                <p:nvPr/>
              </p:nvSpPr>
              <p:spPr>
                <a:xfrm>
                  <a:off x="5497045" y="1848477"/>
                  <a:ext cx="933636" cy="1434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23" h="1893422" extrusionOk="0">
                      <a:moveTo>
                        <a:pt x="783135" y="1892488"/>
                      </a:moveTo>
                      <a:cubicBezTo>
                        <a:pt x="777776" y="1901304"/>
                        <a:pt x="336766" y="1850306"/>
                        <a:pt x="281964" y="1629541"/>
                      </a:cubicBezTo>
                      <a:cubicBezTo>
                        <a:pt x="216271" y="1418113"/>
                        <a:pt x="86959" y="1216019"/>
                        <a:pt x="87823" y="1215674"/>
                      </a:cubicBezTo>
                      <a:cubicBezTo>
                        <a:pt x="83847" y="1219650"/>
                        <a:pt x="378084" y="1343776"/>
                        <a:pt x="345237" y="1290529"/>
                      </a:cubicBezTo>
                      <a:cubicBezTo>
                        <a:pt x="307896" y="1242297"/>
                        <a:pt x="140378" y="1152573"/>
                        <a:pt x="84712" y="1107971"/>
                      </a:cubicBezTo>
                      <a:cubicBezTo>
                        <a:pt x="27143" y="1064579"/>
                        <a:pt x="38726" y="921609"/>
                        <a:pt x="45468" y="746485"/>
                      </a:cubicBezTo>
                      <a:cubicBezTo>
                        <a:pt x="50482" y="571533"/>
                        <a:pt x="4669" y="494776"/>
                        <a:pt x="6398" y="494430"/>
                      </a:cubicBezTo>
                      <a:cubicBezTo>
                        <a:pt x="4324" y="496850"/>
                        <a:pt x="214369" y="578275"/>
                        <a:pt x="188265" y="523992"/>
                      </a:cubicBezTo>
                      <a:cubicBezTo>
                        <a:pt x="159740" y="472820"/>
                        <a:pt x="48062" y="399866"/>
                        <a:pt x="19018" y="359759"/>
                      </a:cubicBezTo>
                      <a:cubicBezTo>
                        <a:pt x="-10198" y="318614"/>
                        <a:pt x="-10544" y="186363"/>
                        <a:pt x="52211" y="53766"/>
                      </a:cubicBezTo>
                      <a:cubicBezTo>
                        <a:pt x="109260" y="-75373"/>
                        <a:pt x="433232" y="62064"/>
                        <a:pt x="513447" y="113755"/>
                      </a:cubicBezTo>
                      <a:cubicBezTo>
                        <a:pt x="598848" y="162852"/>
                        <a:pt x="608356" y="461583"/>
                        <a:pt x="636536" y="412486"/>
                      </a:cubicBezTo>
                      <a:cubicBezTo>
                        <a:pt x="672840" y="360105"/>
                        <a:pt x="635671" y="176509"/>
                        <a:pt x="633424" y="177719"/>
                      </a:cubicBezTo>
                      <a:cubicBezTo>
                        <a:pt x="632559" y="178583"/>
                        <a:pt x="809413" y="260182"/>
                        <a:pt x="876662" y="387765"/>
                      </a:cubicBezTo>
                      <a:cubicBezTo>
                        <a:pt x="939416" y="518287"/>
                        <a:pt x="949616" y="491837"/>
                        <a:pt x="1064407" y="714848"/>
                      </a:cubicBezTo>
                      <a:cubicBezTo>
                        <a:pt x="1177122" y="944256"/>
                        <a:pt x="1010469" y="1154821"/>
                        <a:pt x="1010123" y="1151363"/>
                      </a:cubicBezTo>
                      <a:cubicBezTo>
                        <a:pt x="1064925" y="1085324"/>
                        <a:pt x="1116788" y="1017038"/>
                        <a:pt x="1165367" y="946677"/>
                      </a:cubicBezTo>
                      <a:cubicBezTo>
                        <a:pt x="1165712" y="945812"/>
                        <a:pt x="1254744" y="1132174"/>
                        <a:pt x="1227257" y="1286207"/>
                      </a:cubicBezTo>
                      <a:cubicBezTo>
                        <a:pt x="1215847" y="1362446"/>
                        <a:pt x="1117998" y="1523741"/>
                        <a:pt x="1008394" y="1655473"/>
                      </a:cubicBezTo>
                      <a:cubicBezTo>
                        <a:pt x="901210" y="1788761"/>
                        <a:pt x="782098" y="1892488"/>
                        <a:pt x="783135" y="1892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3"/>
                <p:cNvSpPr/>
                <p:nvPr/>
              </p:nvSpPr>
              <p:spPr>
                <a:xfrm>
                  <a:off x="5545074" y="1874226"/>
                  <a:ext cx="749224" cy="1407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075" h="1858691" extrusionOk="0">
                      <a:moveTo>
                        <a:pt x="0" y="42"/>
                      </a:moveTo>
                      <a:cubicBezTo>
                        <a:pt x="4495" y="-3934"/>
                        <a:pt x="226469" y="273707"/>
                        <a:pt x="158528" y="278720"/>
                      </a:cubicBezTo>
                      <a:cubicBezTo>
                        <a:pt x="95947" y="279758"/>
                        <a:pt x="22993" y="260222"/>
                        <a:pt x="22993" y="260050"/>
                      </a:cubicBezTo>
                      <a:cubicBezTo>
                        <a:pt x="22128" y="260741"/>
                        <a:pt x="250499" y="433445"/>
                        <a:pt x="243757" y="492051"/>
                      </a:cubicBezTo>
                      <a:cubicBezTo>
                        <a:pt x="235977" y="551866"/>
                        <a:pt x="107011" y="541494"/>
                        <a:pt x="107875" y="540456"/>
                      </a:cubicBezTo>
                      <a:cubicBezTo>
                        <a:pt x="105282" y="543049"/>
                        <a:pt x="374971" y="683944"/>
                        <a:pt x="347483" y="735807"/>
                      </a:cubicBezTo>
                      <a:cubicBezTo>
                        <a:pt x="316538" y="793203"/>
                        <a:pt x="94564" y="809626"/>
                        <a:pt x="96120" y="806514"/>
                      </a:cubicBezTo>
                      <a:cubicBezTo>
                        <a:pt x="91106" y="811528"/>
                        <a:pt x="432539" y="964351"/>
                        <a:pt x="437725" y="1034021"/>
                      </a:cubicBezTo>
                      <a:cubicBezTo>
                        <a:pt x="436515" y="1109568"/>
                        <a:pt x="293718" y="1051308"/>
                        <a:pt x="294756" y="1050271"/>
                      </a:cubicBezTo>
                      <a:cubicBezTo>
                        <a:pt x="292162" y="1052173"/>
                        <a:pt x="574471" y="1261181"/>
                        <a:pt x="506357" y="1310105"/>
                      </a:cubicBezTo>
                      <a:cubicBezTo>
                        <a:pt x="435823" y="1361277"/>
                        <a:pt x="265539" y="1369229"/>
                        <a:pt x="276085" y="1382541"/>
                      </a:cubicBezTo>
                      <a:cubicBezTo>
                        <a:pt x="281790" y="1401903"/>
                        <a:pt x="612158" y="1489552"/>
                        <a:pt x="602996" y="1544008"/>
                      </a:cubicBezTo>
                      <a:cubicBezTo>
                        <a:pt x="588820" y="1603997"/>
                        <a:pt x="433057" y="1557320"/>
                        <a:pt x="458125" y="1602614"/>
                      </a:cubicBezTo>
                      <a:cubicBezTo>
                        <a:pt x="480599" y="1650155"/>
                        <a:pt x="718132" y="1859855"/>
                        <a:pt x="719861" y="1858645"/>
                      </a:cubicBezTo>
                      <a:cubicBezTo>
                        <a:pt x="740260" y="1864522"/>
                        <a:pt x="1044870" y="1317193"/>
                        <a:pt x="980041" y="1292818"/>
                      </a:cubicBezTo>
                      <a:cubicBezTo>
                        <a:pt x="983671" y="1295929"/>
                        <a:pt x="764463" y="1519114"/>
                        <a:pt x="758931" y="1471746"/>
                      </a:cubicBezTo>
                      <a:cubicBezTo>
                        <a:pt x="771897" y="1428353"/>
                        <a:pt x="916422" y="964870"/>
                        <a:pt x="886514" y="944816"/>
                      </a:cubicBezTo>
                      <a:cubicBezTo>
                        <a:pt x="874067" y="924935"/>
                        <a:pt x="781751" y="1128930"/>
                        <a:pt x="740260" y="1132906"/>
                      </a:cubicBezTo>
                      <a:cubicBezTo>
                        <a:pt x="720898" y="1135672"/>
                        <a:pt x="748385" y="990110"/>
                        <a:pt x="756165" y="847140"/>
                      </a:cubicBezTo>
                      <a:cubicBezTo>
                        <a:pt x="767575" y="703479"/>
                        <a:pt x="759277" y="562412"/>
                        <a:pt x="750633" y="559991"/>
                      </a:cubicBezTo>
                      <a:cubicBezTo>
                        <a:pt x="739396" y="554632"/>
                        <a:pt x="653476" y="846967"/>
                        <a:pt x="610084" y="819653"/>
                      </a:cubicBezTo>
                      <a:cubicBezTo>
                        <a:pt x="581040" y="791474"/>
                        <a:pt x="602304" y="466465"/>
                        <a:pt x="574817" y="460414"/>
                      </a:cubicBezTo>
                      <a:cubicBezTo>
                        <a:pt x="557356" y="453326"/>
                        <a:pt x="480426" y="616868"/>
                        <a:pt x="458297" y="592492"/>
                      </a:cubicBezTo>
                      <a:cubicBezTo>
                        <a:pt x="442047" y="567079"/>
                        <a:pt x="382750" y="326261"/>
                        <a:pt x="379638" y="257111"/>
                      </a:cubicBezTo>
                      <a:cubicBezTo>
                        <a:pt x="381713" y="186058"/>
                        <a:pt x="324490" y="328682"/>
                        <a:pt x="295793" y="312604"/>
                      </a:cubicBezTo>
                      <a:cubicBezTo>
                        <a:pt x="273665" y="292550"/>
                        <a:pt x="53592" y="561"/>
                        <a:pt x="0" y="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3"/>
                <p:cNvSpPr/>
                <p:nvPr/>
              </p:nvSpPr>
              <p:spPr>
                <a:xfrm>
                  <a:off x="5544158" y="1873604"/>
                  <a:ext cx="581830" cy="151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93" h="1997249" extrusionOk="0">
                      <a:moveTo>
                        <a:pt x="2247" y="0"/>
                      </a:moveTo>
                      <a:cubicBezTo>
                        <a:pt x="111506" y="140030"/>
                        <a:pt x="210737" y="288705"/>
                        <a:pt x="298213" y="444294"/>
                      </a:cubicBezTo>
                      <a:cubicBezTo>
                        <a:pt x="385516" y="600230"/>
                        <a:pt x="461063" y="763426"/>
                        <a:pt x="526584" y="930771"/>
                      </a:cubicBezTo>
                      <a:cubicBezTo>
                        <a:pt x="592623" y="1097770"/>
                        <a:pt x="649500" y="1268573"/>
                        <a:pt x="690817" y="1445945"/>
                      </a:cubicBezTo>
                      <a:cubicBezTo>
                        <a:pt x="711044" y="1534803"/>
                        <a:pt x="727813" y="1625045"/>
                        <a:pt x="740952" y="1716324"/>
                      </a:cubicBezTo>
                      <a:cubicBezTo>
                        <a:pt x="746656" y="1762483"/>
                        <a:pt x="753399" y="1807777"/>
                        <a:pt x="758412" y="1853762"/>
                      </a:cubicBezTo>
                      <a:cubicBezTo>
                        <a:pt x="762561" y="1900266"/>
                        <a:pt x="766710" y="1946597"/>
                        <a:pt x="768093" y="1994138"/>
                      </a:cubicBezTo>
                      <a:cubicBezTo>
                        <a:pt x="766192" y="1995175"/>
                        <a:pt x="764117" y="1996213"/>
                        <a:pt x="762215" y="1997250"/>
                      </a:cubicBezTo>
                      <a:cubicBezTo>
                        <a:pt x="722972" y="1825583"/>
                        <a:pt x="685458" y="1650631"/>
                        <a:pt x="642584" y="1475679"/>
                      </a:cubicBezTo>
                      <a:cubicBezTo>
                        <a:pt x="598847" y="1301419"/>
                        <a:pt x="555454" y="1123183"/>
                        <a:pt x="495812" y="952380"/>
                      </a:cubicBezTo>
                      <a:cubicBezTo>
                        <a:pt x="436688" y="781578"/>
                        <a:pt x="366327" y="615097"/>
                        <a:pt x="283519" y="456050"/>
                      </a:cubicBezTo>
                      <a:cubicBezTo>
                        <a:pt x="201229" y="296484"/>
                        <a:pt x="106147" y="144525"/>
                        <a:pt x="0" y="1729"/>
                      </a:cubicBezTo>
                      <a:cubicBezTo>
                        <a:pt x="692" y="1210"/>
                        <a:pt x="1556" y="519"/>
                        <a:pt x="2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3"/>
                <p:cNvSpPr/>
                <p:nvPr/>
              </p:nvSpPr>
              <p:spPr>
                <a:xfrm>
                  <a:off x="5544484" y="2273830"/>
                  <a:ext cx="108165" cy="362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92" h="478508" extrusionOk="0">
                      <a:moveTo>
                        <a:pt x="45210" y="31072"/>
                      </a:moveTo>
                      <a:cubicBezTo>
                        <a:pt x="45210" y="31072"/>
                        <a:pt x="-2331" y="-23557"/>
                        <a:pt x="89" y="12056"/>
                      </a:cubicBezTo>
                      <a:cubicBezTo>
                        <a:pt x="2164" y="47495"/>
                        <a:pt x="77711" y="163842"/>
                        <a:pt x="42963" y="248033"/>
                      </a:cubicBezTo>
                      <a:cubicBezTo>
                        <a:pt x="9079" y="331360"/>
                        <a:pt x="-7344" y="420564"/>
                        <a:pt x="52298" y="464302"/>
                      </a:cubicBezTo>
                      <a:cubicBezTo>
                        <a:pt x="112805" y="507867"/>
                        <a:pt x="163804" y="442520"/>
                        <a:pt x="134069" y="385816"/>
                      </a:cubicBezTo>
                      <a:cubicBezTo>
                        <a:pt x="104507" y="329285"/>
                        <a:pt x="68894" y="278286"/>
                        <a:pt x="92924" y="192021"/>
                      </a:cubicBezTo>
                      <a:cubicBezTo>
                        <a:pt x="115917" y="105064"/>
                        <a:pt x="44692" y="31072"/>
                        <a:pt x="45210" y="31072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3"/>
                <p:cNvSpPr/>
                <p:nvPr/>
              </p:nvSpPr>
              <p:spPr>
                <a:xfrm>
                  <a:off x="6045726" y="2081386"/>
                  <a:ext cx="206298" cy="428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340" h="565184" extrusionOk="0">
                      <a:moveTo>
                        <a:pt x="15101" y="46"/>
                      </a:moveTo>
                      <a:cubicBezTo>
                        <a:pt x="19250" y="-2720"/>
                        <a:pt x="96699" y="120023"/>
                        <a:pt x="157033" y="223403"/>
                      </a:cubicBezTo>
                      <a:cubicBezTo>
                        <a:pt x="220133" y="324709"/>
                        <a:pt x="300349" y="501735"/>
                        <a:pt x="262661" y="548412"/>
                      </a:cubicBezTo>
                      <a:cubicBezTo>
                        <a:pt x="225666" y="594225"/>
                        <a:pt x="185904" y="542534"/>
                        <a:pt x="174494" y="437771"/>
                      </a:cubicBezTo>
                      <a:cubicBezTo>
                        <a:pt x="162565" y="332489"/>
                        <a:pt x="105689" y="232566"/>
                        <a:pt x="66273" y="224959"/>
                      </a:cubicBezTo>
                      <a:cubicBezTo>
                        <a:pt x="29104" y="215624"/>
                        <a:pt x="-27254" y="27361"/>
                        <a:pt x="15101" y="46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24"/>
          <p:cNvSpPr txBox="1">
            <a:spLocks noGrp="1"/>
          </p:cNvSpPr>
          <p:nvPr>
            <p:ph type="subTitle" idx="1"/>
          </p:nvPr>
        </p:nvSpPr>
        <p:spPr>
          <a:xfrm>
            <a:off x="720002" y="2902660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4"/>
          <p:cNvSpPr txBox="1">
            <a:spLocks noGrp="1"/>
          </p:cNvSpPr>
          <p:nvPr>
            <p:ph type="subTitle" idx="2"/>
          </p:nvPr>
        </p:nvSpPr>
        <p:spPr>
          <a:xfrm>
            <a:off x="3451797" y="2902660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24"/>
          <p:cNvSpPr txBox="1">
            <a:spLocks noGrp="1"/>
          </p:cNvSpPr>
          <p:nvPr>
            <p:ph type="subTitle" idx="3"/>
          </p:nvPr>
        </p:nvSpPr>
        <p:spPr>
          <a:xfrm>
            <a:off x="6183598" y="2902660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4"/>
          <p:cNvSpPr txBox="1">
            <a:spLocks noGrp="1"/>
          </p:cNvSpPr>
          <p:nvPr>
            <p:ph type="subTitle" idx="4"/>
          </p:nvPr>
        </p:nvSpPr>
        <p:spPr>
          <a:xfrm>
            <a:off x="720002" y="2448083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9" name="Google Shape;899;p24"/>
          <p:cNvSpPr txBox="1">
            <a:spLocks noGrp="1"/>
          </p:cNvSpPr>
          <p:nvPr>
            <p:ph type="subTitle" idx="5"/>
          </p:nvPr>
        </p:nvSpPr>
        <p:spPr>
          <a:xfrm>
            <a:off x="3451800" y="2448083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0" name="Google Shape;900;p24"/>
          <p:cNvSpPr txBox="1">
            <a:spLocks noGrp="1"/>
          </p:cNvSpPr>
          <p:nvPr>
            <p:ph type="subTitle" idx="6"/>
          </p:nvPr>
        </p:nvSpPr>
        <p:spPr>
          <a:xfrm>
            <a:off x="6183598" y="2448083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01" name="Google Shape;901;p24"/>
          <p:cNvGrpSpPr/>
          <p:nvPr/>
        </p:nvGrpSpPr>
        <p:grpSpPr>
          <a:xfrm>
            <a:off x="-896805" y="-1056923"/>
            <a:ext cx="10617236" cy="7515076"/>
            <a:chOff x="-896805" y="-1056923"/>
            <a:chExt cx="10617236" cy="7515076"/>
          </a:xfrm>
        </p:grpSpPr>
        <p:grpSp>
          <p:nvGrpSpPr>
            <p:cNvPr id="902" name="Google Shape;902;p24"/>
            <p:cNvGrpSpPr/>
            <p:nvPr/>
          </p:nvGrpSpPr>
          <p:grpSpPr>
            <a:xfrm rot="2890908" flipH="1">
              <a:off x="7771356" y="-653993"/>
              <a:ext cx="1710027" cy="1406118"/>
              <a:chOff x="7754112" y="1826157"/>
              <a:chExt cx="1072114" cy="881576"/>
            </a:xfrm>
          </p:grpSpPr>
          <p:sp>
            <p:nvSpPr>
              <p:cNvPr id="903" name="Google Shape;903;p24"/>
              <p:cNvSpPr/>
              <p:nvPr/>
            </p:nvSpPr>
            <p:spPr>
              <a:xfrm>
                <a:off x="8161502" y="1876483"/>
                <a:ext cx="664724" cy="521984"/>
              </a:xfrm>
              <a:custGeom>
                <a:avLst/>
                <a:gdLst/>
                <a:ahLst/>
                <a:cxnLst/>
                <a:rect l="l" t="t" r="r" b="b"/>
                <a:pathLst>
                  <a:path w="877524" h="689088" extrusionOk="0">
                    <a:moveTo>
                      <a:pt x="0" y="688915"/>
                    </a:moveTo>
                    <a:cubicBezTo>
                      <a:pt x="11756" y="667997"/>
                      <a:pt x="24376" y="647598"/>
                      <a:pt x="37342" y="627371"/>
                    </a:cubicBezTo>
                    <a:cubicBezTo>
                      <a:pt x="50307" y="607145"/>
                      <a:pt x="63792" y="587264"/>
                      <a:pt x="77449" y="567556"/>
                    </a:cubicBezTo>
                    <a:cubicBezTo>
                      <a:pt x="104936" y="528313"/>
                      <a:pt x="133980" y="489934"/>
                      <a:pt x="164233" y="452592"/>
                    </a:cubicBezTo>
                    <a:cubicBezTo>
                      <a:pt x="194660" y="415424"/>
                      <a:pt x="226469" y="379292"/>
                      <a:pt x="259661" y="344717"/>
                    </a:cubicBezTo>
                    <a:cubicBezTo>
                      <a:pt x="292854" y="309969"/>
                      <a:pt x="327775" y="276776"/>
                      <a:pt x="363906" y="245140"/>
                    </a:cubicBezTo>
                    <a:cubicBezTo>
                      <a:pt x="382059" y="229408"/>
                      <a:pt x="400556" y="214022"/>
                      <a:pt x="419573" y="199154"/>
                    </a:cubicBezTo>
                    <a:cubicBezTo>
                      <a:pt x="438589" y="184287"/>
                      <a:pt x="457951" y="170111"/>
                      <a:pt x="477660" y="156281"/>
                    </a:cubicBezTo>
                    <a:cubicBezTo>
                      <a:pt x="497368" y="142624"/>
                      <a:pt x="517767" y="129658"/>
                      <a:pt x="538339" y="117211"/>
                    </a:cubicBezTo>
                    <a:cubicBezTo>
                      <a:pt x="559085" y="104936"/>
                      <a:pt x="580176" y="93354"/>
                      <a:pt x="601786" y="82462"/>
                    </a:cubicBezTo>
                    <a:cubicBezTo>
                      <a:pt x="645005" y="61199"/>
                      <a:pt x="689780" y="42701"/>
                      <a:pt x="735765" y="28698"/>
                    </a:cubicBezTo>
                    <a:lnTo>
                      <a:pt x="753053" y="23684"/>
                    </a:lnTo>
                    <a:cubicBezTo>
                      <a:pt x="758758" y="21955"/>
                      <a:pt x="764636" y="20572"/>
                      <a:pt x="770513" y="19016"/>
                    </a:cubicBezTo>
                    <a:lnTo>
                      <a:pt x="779330" y="16769"/>
                    </a:lnTo>
                    <a:lnTo>
                      <a:pt x="788147" y="14695"/>
                    </a:lnTo>
                    <a:cubicBezTo>
                      <a:pt x="794025" y="13484"/>
                      <a:pt x="799903" y="11929"/>
                      <a:pt x="805781" y="10718"/>
                    </a:cubicBezTo>
                    <a:lnTo>
                      <a:pt x="823587" y="7434"/>
                    </a:lnTo>
                    <a:lnTo>
                      <a:pt x="828082" y="6569"/>
                    </a:lnTo>
                    <a:lnTo>
                      <a:pt x="832577" y="5878"/>
                    </a:lnTo>
                    <a:lnTo>
                      <a:pt x="841566" y="4495"/>
                    </a:lnTo>
                    <a:cubicBezTo>
                      <a:pt x="853494" y="2420"/>
                      <a:pt x="865423" y="1383"/>
                      <a:pt x="877352" y="0"/>
                    </a:cubicBezTo>
                    <a:lnTo>
                      <a:pt x="877525" y="864"/>
                    </a:lnTo>
                    <a:cubicBezTo>
                      <a:pt x="782615" y="14867"/>
                      <a:pt x="690817" y="45985"/>
                      <a:pt x="605934" y="89723"/>
                    </a:cubicBezTo>
                    <a:cubicBezTo>
                      <a:pt x="520879" y="133288"/>
                      <a:pt x="441528" y="187917"/>
                      <a:pt x="368747" y="249980"/>
                    </a:cubicBezTo>
                    <a:cubicBezTo>
                      <a:pt x="332443" y="281098"/>
                      <a:pt x="297349" y="313945"/>
                      <a:pt x="263983" y="348175"/>
                    </a:cubicBezTo>
                    <a:cubicBezTo>
                      <a:pt x="230445" y="382404"/>
                      <a:pt x="198463" y="418190"/>
                      <a:pt x="167864" y="455013"/>
                    </a:cubicBezTo>
                    <a:cubicBezTo>
                      <a:pt x="137092" y="491836"/>
                      <a:pt x="107875" y="529696"/>
                      <a:pt x="79869" y="568766"/>
                    </a:cubicBezTo>
                    <a:cubicBezTo>
                      <a:pt x="65866" y="588301"/>
                      <a:pt x="52209" y="608009"/>
                      <a:pt x="39070" y="628063"/>
                    </a:cubicBezTo>
                    <a:cubicBezTo>
                      <a:pt x="25932" y="648116"/>
                      <a:pt x="12966" y="668343"/>
                      <a:pt x="1037" y="689088"/>
                    </a:cubicBezTo>
                    <a:lnTo>
                      <a:pt x="0" y="6889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4"/>
              <p:cNvSpPr/>
              <p:nvPr/>
            </p:nvSpPr>
            <p:spPr>
              <a:xfrm>
                <a:off x="7923011" y="2146592"/>
                <a:ext cx="436783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76611" h="740605" extrusionOk="0">
                    <a:moveTo>
                      <a:pt x="576611" y="0"/>
                    </a:moveTo>
                    <a:cubicBezTo>
                      <a:pt x="576611" y="0"/>
                      <a:pt x="574537" y="216442"/>
                      <a:pt x="497088" y="314118"/>
                    </a:cubicBezTo>
                    <a:cubicBezTo>
                      <a:pt x="419639" y="411793"/>
                      <a:pt x="367257" y="410238"/>
                      <a:pt x="311763" y="548712"/>
                    </a:cubicBezTo>
                    <a:cubicBezTo>
                      <a:pt x="256270" y="687014"/>
                      <a:pt x="12340" y="740606"/>
                      <a:pt x="12340" y="740606"/>
                    </a:cubicBezTo>
                    <a:cubicBezTo>
                      <a:pt x="12340" y="740606"/>
                      <a:pt x="-46092" y="491317"/>
                      <a:pt x="91345" y="318958"/>
                    </a:cubicBezTo>
                    <a:cubicBezTo>
                      <a:pt x="228782" y="146427"/>
                      <a:pt x="576611" y="0"/>
                      <a:pt x="576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4"/>
              <p:cNvSpPr/>
              <p:nvPr/>
            </p:nvSpPr>
            <p:spPr>
              <a:xfrm>
                <a:off x="7932222" y="2146592"/>
                <a:ext cx="427566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64443" h="740605" extrusionOk="0">
                    <a:moveTo>
                      <a:pt x="564444" y="0"/>
                    </a:moveTo>
                    <a:cubicBezTo>
                      <a:pt x="564444" y="0"/>
                      <a:pt x="482673" y="173396"/>
                      <a:pt x="455704" y="254475"/>
                    </a:cubicBezTo>
                    <a:cubicBezTo>
                      <a:pt x="428735" y="335555"/>
                      <a:pt x="457087" y="219727"/>
                      <a:pt x="424413" y="211429"/>
                    </a:cubicBezTo>
                    <a:cubicBezTo>
                      <a:pt x="391739" y="203131"/>
                      <a:pt x="325700" y="453284"/>
                      <a:pt x="304955" y="442220"/>
                    </a:cubicBezTo>
                    <a:cubicBezTo>
                      <a:pt x="284210" y="431156"/>
                      <a:pt x="297522" y="366845"/>
                      <a:pt x="276430" y="368920"/>
                    </a:cubicBezTo>
                    <a:cubicBezTo>
                      <a:pt x="255339" y="370994"/>
                      <a:pt x="203131" y="658662"/>
                      <a:pt x="185151" y="625297"/>
                    </a:cubicBezTo>
                    <a:cubicBezTo>
                      <a:pt x="167172" y="591931"/>
                      <a:pt x="206070" y="519669"/>
                      <a:pt x="159738" y="540241"/>
                    </a:cubicBezTo>
                    <a:cubicBezTo>
                      <a:pt x="113580" y="560814"/>
                      <a:pt x="0" y="740606"/>
                      <a:pt x="0" y="740606"/>
                    </a:cubicBezTo>
                    <a:cubicBezTo>
                      <a:pt x="0" y="740606"/>
                      <a:pt x="130349" y="506357"/>
                      <a:pt x="108221" y="500825"/>
                    </a:cubicBezTo>
                    <a:cubicBezTo>
                      <a:pt x="86266" y="495293"/>
                      <a:pt x="27487" y="530214"/>
                      <a:pt x="24721" y="517767"/>
                    </a:cubicBezTo>
                    <a:cubicBezTo>
                      <a:pt x="21955" y="505320"/>
                      <a:pt x="205032" y="407990"/>
                      <a:pt x="193277" y="396234"/>
                    </a:cubicBezTo>
                    <a:cubicBezTo>
                      <a:pt x="181521" y="384479"/>
                      <a:pt x="100096" y="422512"/>
                      <a:pt x="99577" y="404705"/>
                    </a:cubicBezTo>
                    <a:cubicBezTo>
                      <a:pt x="98886" y="386899"/>
                      <a:pt x="298386" y="285074"/>
                      <a:pt x="290606" y="274183"/>
                    </a:cubicBezTo>
                    <a:cubicBezTo>
                      <a:pt x="282654" y="263465"/>
                      <a:pt x="210219" y="294928"/>
                      <a:pt x="219900" y="267960"/>
                    </a:cubicBezTo>
                    <a:cubicBezTo>
                      <a:pt x="229581" y="241164"/>
                      <a:pt x="426142" y="194141"/>
                      <a:pt x="401421" y="187745"/>
                    </a:cubicBezTo>
                    <a:cubicBezTo>
                      <a:pt x="376699" y="181521"/>
                      <a:pt x="324836" y="212293"/>
                      <a:pt x="331751" y="184806"/>
                    </a:cubicBezTo>
                    <a:cubicBezTo>
                      <a:pt x="339012" y="157491"/>
                      <a:pt x="564444" y="0"/>
                      <a:pt x="564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4"/>
              <p:cNvSpPr/>
              <p:nvPr/>
            </p:nvSpPr>
            <p:spPr>
              <a:xfrm>
                <a:off x="7931830" y="2146331"/>
                <a:ext cx="428482" cy="561401"/>
              </a:xfrm>
              <a:custGeom>
                <a:avLst/>
                <a:gdLst/>
                <a:ahLst/>
                <a:cxnLst/>
                <a:rect l="l" t="t" r="r" b="b"/>
                <a:pathLst>
                  <a:path w="565653" h="741124" extrusionOk="0">
                    <a:moveTo>
                      <a:pt x="0" y="740433"/>
                    </a:moveTo>
                    <a:cubicBezTo>
                      <a:pt x="38379" y="672492"/>
                      <a:pt x="78140" y="605416"/>
                      <a:pt x="119458" y="539204"/>
                    </a:cubicBezTo>
                    <a:cubicBezTo>
                      <a:pt x="140376" y="506184"/>
                      <a:pt x="161467" y="473511"/>
                      <a:pt x="183595" y="441182"/>
                    </a:cubicBezTo>
                    <a:cubicBezTo>
                      <a:pt x="194487" y="424932"/>
                      <a:pt x="205897" y="409200"/>
                      <a:pt x="217134" y="393123"/>
                    </a:cubicBezTo>
                    <a:lnTo>
                      <a:pt x="234594" y="369611"/>
                    </a:lnTo>
                    <a:lnTo>
                      <a:pt x="243411" y="357856"/>
                    </a:lnTo>
                    <a:lnTo>
                      <a:pt x="252573" y="346273"/>
                    </a:lnTo>
                    <a:cubicBezTo>
                      <a:pt x="258624" y="338666"/>
                      <a:pt x="264502" y="330714"/>
                      <a:pt x="270898" y="323280"/>
                    </a:cubicBezTo>
                    <a:lnTo>
                      <a:pt x="290261" y="300979"/>
                    </a:lnTo>
                    <a:cubicBezTo>
                      <a:pt x="297003" y="293718"/>
                      <a:pt x="304091" y="286803"/>
                      <a:pt x="311006" y="279542"/>
                    </a:cubicBezTo>
                    <a:cubicBezTo>
                      <a:pt x="317921" y="272454"/>
                      <a:pt x="325182" y="266058"/>
                      <a:pt x="332097" y="259316"/>
                    </a:cubicBezTo>
                    <a:cubicBezTo>
                      <a:pt x="346273" y="246004"/>
                      <a:pt x="360103" y="232520"/>
                      <a:pt x="373933" y="218862"/>
                    </a:cubicBezTo>
                    <a:cubicBezTo>
                      <a:pt x="387936" y="205378"/>
                      <a:pt x="401594" y="191721"/>
                      <a:pt x="415251" y="177891"/>
                    </a:cubicBezTo>
                    <a:cubicBezTo>
                      <a:pt x="442566" y="150403"/>
                      <a:pt x="469188" y="122051"/>
                      <a:pt x="494774" y="93008"/>
                    </a:cubicBezTo>
                    <a:cubicBezTo>
                      <a:pt x="507740" y="78486"/>
                      <a:pt x="520015" y="63619"/>
                      <a:pt x="531770" y="48233"/>
                    </a:cubicBezTo>
                    <a:cubicBezTo>
                      <a:pt x="543699" y="33020"/>
                      <a:pt x="554936" y="17115"/>
                      <a:pt x="564098" y="0"/>
                    </a:cubicBezTo>
                    <a:lnTo>
                      <a:pt x="565654" y="691"/>
                    </a:lnTo>
                    <a:cubicBezTo>
                      <a:pt x="558739" y="19189"/>
                      <a:pt x="548539" y="36131"/>
                      <a:pt x="538167" y="52728"/>
                    </a:cubicBezTo>
                    <a:cubicBezTo>
                      <a:pt x="527448" y="69151"/>
                      <a:pt x="515865" y="85056"/>
                      <a:pt x="503937" y="100614"/>
                    </a:cubicBezTo>
                    <a:cubicBezTo>
                      <a:pt x="480080" y="131732"/>
                      <a:pt x="454148" y="161121"/>
                      <a:pt x="427352" y="189646"/>
                    </a:cubicBezTo>
                    <a:cubicBezTo>
                      <a:pt x="413868" y="203822"/>
                      <a:pt x="400038" y="217825"/>
                      <a:pt x="386207" y="231483"/>
                    </a:cubicBezTo>
                    <a:cubicBezTo>
                      <a:pt x="372205" y="245140"/>
                      <a:pt x="357856" y="258451"/>
                      <a:pt x="343334" y="271590"/>
                    </a:cubicBezTo>
                    <a:cubicBezTo>
                      <a:pt x="336073" y="278159"/>
                      <a:pt x="328467" y="284556"/>
                      <a:pt x="321724" y="291125"/>
                    </a:cubicBezTo>
                    <a:cubicBezTo>
                      <a:pt x="314982" y="297867"/>
                      <a:pt x="307894" y="304264"/>
                      <a:pt x="301152" y="311179"/>
                    </a:cubicBezTo>
                    <a:lnTo>
                      <a:pt x="281617" y="332616"/>
                    </a:lnTo>
                    <a:cubicBezTo>
                      <a:pt x="275220" y="339704"/>
                      <a:pt x="269170" y="347483"/>
                      <a:pt x="262946" y="354744"/>
                    </a:cubicBezTo>
                    <a:lnTo>
                      <a:pt x="253611" y="365981"/>
                    </a:lnTo>
                    <a:lnTo>
                      <a:pt x="244621" y="377391"/>
                    </a:lnTo>
                    <a:lnTo>
                      <a:pt x="226815" y="400384"/>
                    </a:lnTo>
                    <a:cubicBezTo>
                      <a:pt x="215405" y="416115"/>
                      <a:pt x="203649" y="431501"/>
                      <a:pt x="192412" y="447406"/>
                    </a:cubicBezTo>
                    <a:cubicBezTo>
                      <a:pt x="169765" y="479043"/>
                      <a:pt x="147983" y="511198"/>
                      <a:pt x="126373" y="543699"/>
                    </a:cubicBezTo>
                    <a:cubicBezTo>
                      <a:pt x="83154" y="608528"/>
                      <a:pt x="41491" y="674394"/>
                      <a:pt x="1383" y="741124"/>
                    </a:cubicBezTo>
                    <a:lnTo>
                      <a:pt x="0" y="740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8113343" y="2020437"/>
                <a:ext cx="379898" cy="97892"/>
              </a:xfrm>
              <a:custGeom>
                <a:avLst/>
                <a:gdLst/>
                <a:ahLst/>
                <a:cxnLst/>
                <a:rect l="l" t="t" r="r" b="b"/>
                <a:pathLst>
                  <a:path w="501516" h="129231" extrusionOk="0">
                    <a:moveTo>
                      <a:pt x="501517" y="0"/>
                    </a:moveTo>
                    <a:cubicBezTo>
                      <a:pt x="483365" y="13830"/>
                      <a:pt x="464348" y="26277"/>
                      <a:pt x="444813" y="38033"/>
                    </a:cubicBezTo>
                    <a:cubicBezTo>
                      <a:pt x="425278" y="49789"/>
                      <a:pt x="405224" y="60853"/>
                      <a:pt x="384825" y="70880"/>
                    </a:cubicBezTo>
                    <a:cubicBezTo>
                      <a:pt x="343853" y="90933"/>
                      <a:pt x="300979" y="107530"/>
                      <a:pt x="256204" y="118248"/>
                    </a:cubicBezTo>
                    <a:cubicBezTo>
                      <a:pt x="244967" y="120841"/>
                      <a:pt x="233730" y="123089"/>
                      <a:pt x="222493" y="124817"/>
                    </a:cubicBezTo>
                    <a:cubicBezTo>
                      <a:pt x="211083" y="126546"/>
                      <a:pt x="199673" y="127929"/>
                      <a:pt x="188263" y="128621"/>
                    </a:cubicBezTo>
                    <a:cubicBezTo>
                      <a:pt x="165271" y="130004"/>
                      <a:pt x="142105" y="129139"/>
                      <a:pt x="119458" y="124990"/>
                    </a:cubicBezTo>
                    <a:cubicBezTo>
                      <a:pt x="96811" y="121014"/>
                      <a:pt x="74683" y="113753"/>
                      <a:pt x="54283" y="103035"/>
                    </a:cubicBezTo>
                    <a:cubicBezTo>
                      <a:pt x="44257" y="97676"/>
                      <a:pt x="34403" y="91452"/>
                      <a:pt x="25413" y="84537"/>
                    </a:cubicBezTo>
                    <a:cubicBezTo>
                      <a:pt x="16423" y="77449"/>
                      <a:pt x="7953" y="69842"/>
                      <a:pt x="0" y="61544"/>
                    </a:cubicBezTo>
                    <a:cubicBezTo>
                      <a:pt x="8471" y="69151"/>
                      <a:pt x="17288" y="76239"/>
                      <a:pt x="26623" y="82635"/>
                    </a:cubicBezTo>
                    <a:cubicBezTo>
                      <a:pt x="35959" y="88859"/>
                      <a:pt x="45812" y="94564"/>
                      <a:pt x="56012" y="99404"/>
                    </a:cubicBezTo>
                    <a:cubicBezTo>
                      <a:pt x="66212" y="104245"/>
                      <a:pt x="76758" y="108221"/>
                      <a:pt x="87476" y="111333"/>
                    </a:cubicBezTo>
                    <a:cubicBezTo>
                      <a:pt x="98194" y="114445"/>
                      <a:pt x="109258" y="117038"/>
                      <a:pt x="120323" y="118594"/>
                    </a:cubicBezTo>
                    <a:cubicBezTo>
                      <a:pt x="131387" y="120150"/>
                      <a:pt x="142624" y="121187"/>
                      <a:pt x="153861" y="121533"/>
                    </a:cubicBezTo>
                    <a:cubicBezTo>
                      <a:pt x="165098" y="121878"/>
                      <a:pt x="176335" y="121533"/>
                      <a:pt x="187572" y="120668"/>
                    </a:cubicBezTo>
                    <a:cubicBezTo>
                      <a:pt x="193104" y="120323"/>
                      <a:pt x="198809" y="119631"/>
                      <a:pt x="204341" y="119112"/>
                    </a:cubicBezTo>
                    <a:cubicBezTo>
                      <a:pt x="209873" y="118421"/>
                      <a:pt x="215578" y="117729"/>
                      <a:pt x="221110" y="116692"/>
                    </a:cubicBezTo>
                    <a:cubicBezTo>
                      <a:pt x="232174" y="114963"/>
                      <a:pt x="243238" y="112716"/>
                      <a:pt x="254302" y="110123"/>
                    </a:cubicBezTo>
                    <a:cubicBezTo>
                      <a:pt x="265366" y="107530"/>
                      <a:pt x="276258" y="104591"/>
                      <a:pt x="286976" y="101479"/>
                    </a:cubicBezTo>
                    <a:cubicBezTo>
                      <a:pt x="297867" y="98194"/>
                      <a:pt x="308413" y="94564"/>
                      <a:pt x="319131" y="90761"/>
                    </a:cubicBezTo>
                    <a:cubicBezTo>
                      <a:pt x="340395" y="83154"/>
                      <a:pt x="361313" y="74337"/>
                      <a:pt x="381886" y="65002"/>
                    </a:cubicBezTo>
                    <a:cubicBezTo>
                      <a:pt x="402458" y="55494"/>
                      <a:pt x="422685" y="45467"/>
                      <a:pt x="442739" y="34575"/>
                    </a:cubicBezTo>
                    <a:cubicBezTo>
                      <a:pt x="462792" y="23857"/>
                      <a:pt x="482327" y="12447"/>
                      <a:pt x="501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7754243" y="1976523"/>
                <a:ext cx="556300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90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5" y="-12351"/>
                      <a:pt x="336592" y="4246"/>
                    </a:cubicBezTo>
                    <a:cubicBezTo>
                      <a:pt x="503764" y="29140"/>
                      <a:pt x="735938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7754299" y="1992821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6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589" y="164928"/>
                      <a:pt x="321132" y="148851"/>
                    </a:cubicBezTo>
                    <a:cubicBezTo>
                      <a:pt x="319576" y="141763"/>
                      <a:pt x="248005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089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1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621" y="93876"/>
                      <a:pt x="732233" y="146257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7754112" y="1992300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519" y="0"/>
                    </a:moveTo>
                    <a:cubicBezTo>
                      <a:pt x="47714" y="30254"/>
                      <a:pt x="100960" y="55666"/>
                      <a:pt x="158528" y="75547"/>
                    </a:cubicBezTo>
                    <a:cubicBezTo>
                      <a:pt x="187226" y="85574"/>
                      <a:pt x="216961" y="94218"/>
                      <a:pt x="247560" y="101825"/>
                    </a:cubicBezTo>
                    <a:cubicBezTo>
                      <a:pt x="262946" y="105455"/>
                      <a:pt x="278159" y="109258"/>
                      <a:pt x="293891" y="112197"/>
                    </a:cubicBezTo>
                    <a:cubicBezTo>
                      <a:pt x="301671" y="113926"/>
                      <a:pt x="309450" y="115482"/>
                      <a:pt x="317230" y="117038"/>
                    </a:cubicBezTo>
                    <a:cubicBezTo>
                      <a:pt x="321206" y="117729"/>
                      <a:pt x="325182" y="118594"/>
                      <a:pt x="329158" y="119285"/>
                    </a:cubicBezTo>
                    <a:cubicBezTo>
                      <a:pt x="333134" y="120150"/>
                      <a:pt x="336938" y="120841"/>
                      <a:pt x="340914" y="121706"/>
                    </a:cubicBezTo>
                    <a:cubicBezTo>
                      <a:pt x="348693" y="123261"/>
                      <a:pt x="356819" y="124472"/>
                      <a:pt x="364598" y="126200"/>
                    </a:cubicBezTo>
                    <a:cubicBezTo>
                      <a:pt x="372377" y="127929"/>
                      <a:pt x="380330" y="129485"/>
                      <a:pt x="388109" y="131041"/>
                    </a:cubicBezTo>
                    <a:cubicBezTo>
                      <a:pt x="395889" y="132770"/>
                      <a:pt x="403495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9" y="156627"/>
                      <a:pt x="510161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3" y="166654"/>
                      <a:pt x="437725" y="162677"/>
                      <a:pt x="423031" y="158010"/>
                    </a:cubicBezTo>
                    <a:cubicBezTo>
                      <a:pt x="415770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5" y="142451"/>
                      <a:pt x="364771" y="140549"/>
                      <a:pt x="357164" y="138475"/>
                    </a:cubicBezTo>
                    <a:cubicBezTo>
                      <a:pt x="349731" y="136573"/>
                      <a:pt x="341778" y="135017"/>
                      <a:pt x="334172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0" y="692"/>
                      <a:pt x="346" y="346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8042473" y="1826157"/>
                <a:ext cx="556299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88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6" y="-12351"/>
                      <a:pt x="336592" y="4246"/>
                    </a:cubicBezTo>
                    <a:cubicBezTo>
                      <a:pt x="503591" y="29313"/>
                      <a:pt x="735765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8042530" y="1842455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5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416" y="164928"/>
                      <a:pt x="321132" y="148851"/>
                    </a:cubicBezTo>
                    <a:cubicBezTo>
                      <a:pt x="319576" y="141763"/>
                      <a:pt x="248004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262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2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449" y="93876"/>
                      <a:pt x="732061" y="146430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8042081" y="1841934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692" y="0"/>
                    </a:moveTo>
                    <a:cubicBezTo>
                      <a:pt x="47887" y="30254"/>
                      <a:pt x="101133" y="55666"/>
                      <a:pt x="158701" y="75547"/>
                    </a:cubicBezTo>
                    <a:cubicBezTo>
                      <a:pt x="187399" y="85574"/>
                      <a:pt x="217134" y="94218"/>
                      <a:pt x="247733" y="101825"/>
                    </a:cubicBezTo>
                    <a:cubicBezTo>
                      <a:pt x="263119" y="105455"/>
                      <a:pt x="278332" y="109258"/>
                      <a:pt x="294064" y="112197"/>
                    </a:cubicBezTo>
                    <a:cubicBezTo>
                      <a:pt x="301843" y="113926"/>
                      <a:pt x="309623" y="115482"/>
                      <a:pt x="317402" y="117038"/>
                    </a:cubicBezTo>
                    <a:cubicBezTo>
                      <a:pt x="321379" y="117729"/>
                      <a:pt x="325355" y="118594"/>
                      <a:pt x="329331" y="119285"/>
                    </a:cubicBezTo>
                    <a:cubicBezTo>
                      <a:pt x="333307" y="120150"/>
                      <a:pt x="337110" y="120841"/>
                      <a:pt x="341087" y="121706"/>
                    </a:cubicBezTo>
                    <a:cubicBezTo>
                      <a:pt x="348866" y="123261"/>
                      <a:pt x="356991" y="124472"/>
                      <a:pt x="364771" y="126200"/>
                    </a:cubicBezTo>
                    <a:cubicBezTo>
                      <a:pt x="372550" y="127929"/>
                      <a:pt x="380330" y="129485"/>
                      <a:pt x="388282" y="131041"/>
                    </a:cubicBezTo>
                    <a:cubicBezTo>
                      <a:pt x="396062" y="132770"/>
                      <a:pt x="403668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8" y="156627"/>
                      <a:pt x="510160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2" y="166654"/>
                      <a:pt x="437725" y="162677"/>
                      <a:pt x="423031" y="158010"/>
                    </a:cubicBezTo>
                    <a:cubicBezTo>
                      <a:pt x="415769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4" y="142451"/>
                      <a:pt x="364771" y="140549"/>
                      <a:pt x="357164" y="138475"/>
                    </a:cubicBezTo>
                    <a:cubicBezTo>
                      <a:pt x="349730" y="136573"/>
                      <a:pt x="341778" y="135017"/>
                      <a:pt x="334171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346" y="692"/>
                      <a:pt x="519" y="346"/>
                      <a:pt x="6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8486306" y="1932756"/>
                <a:ext cx="151130" cy="343232"/>
              </a:xfrm>
              <a:custGeom>
                <a:avLst/>
                <a:gdLst/>
                <a:ahLst/>
                <a:cxnLst/>
                <a:rect l="l" t="t" r="r" b="b"/>
                <a:pathLst>
                  <a:path w="199511" h="453111" extrusionOk="0">
                    <a:moveTo>
                      <a:pt x="199511" y="0"/>
                    </a:moveTo>
                    <a:cubicBezTo>
                      <a:pt x="186373" y="16423"/>
                      <a:pt x="173580" y="33365"/>
                      <a:pt x="161305" y="50307"/>
                    </a:cubicBezTo>
                    <a:cubicBezTo>
                      <a:pt x="149031" y="67422"/>
                      <a:pt x="137276" y="84710"/>
                      <a:pt x="125693" y="102343"/>
                    </a:cubicBezTo>
                    <a:cubicBezTo>
                      <a:pt x="114283" y="119977"/>
                      <a:pt x="103219" y="137956"/>
                      <a:pt x="92846" y="156108"/>
                    </a:cubicBezTo>
                    <a:cubicBezTo>
                      <a:pt x="82473" y="174260"/>
                      <a:pt x="72447" y="192758"/>
                      <a:pt x="63284" y="211775"/>
                    </a:cubicBezTo>
                    <a:cubicBezTo>
                      <a:pt x="60864" y="216442"/>
                      <a:pt x="58789" y="221283"/>
                      <a:pt x="56542" y="225950"/>
                    </a:cubicBezTo>
                    <a:cubicBezTo>
                      <a:pt x="54295" y="230791"/>
                      <a:pt x="52047" y="235459"/>
                      <a:pt x="49973" y="240299"/>
                    </a:cubicBezTo>
                    <a:lnTo>
                      <a:pt x="43749" y="254648"/>
                    </a:lnTo>
                    <a:lnTo>
                      <a:pt x="37871" y="269170"/>
                    </a:lnTo>
                    <a:cubicBezTo>
                      <a:pt x="30264" y="288705"/>
                      <a:pt x="23349" y="308586"/>
                      <a:pt x="17817" y="328639"/>
                    </a:cubicBezTo>
                    <a:lnTo>
                      <a:pt x="16780" y="332443"/>
                    </a:lnTo>
                    <a:lnTo>
                      <a:pt x="15916" y="336246"/>
                    </a:lnTo>
                    <a:lnTo>
                      <a:pt x="14014" y="343853"/>
                    </a:lnTo>
                    <a:lnTo>
                      <a:pt x="12112" y="351459"/>
                    </a:lnTo>
                    <a:cubicBezTo>
                      <a:pt x="11594" y="354052"/>
                      <a:pt x="11075" y="356646"/>
                      <a:pt x="10557" y="359066"/>
                    </a:cubicBezTo>
                    <a:lnTo>
                      <a:pt x="9000" y="366845"/>
                    </a:lnTo>
                    <a:cubicBezTo>
                      <a:pt x="8482" y="369439"/>
                      <a:pt x="7963" y="372032"/>
                      <a:pt x="7618" y="374625"/>
                    </a:cubicBezTo>
                    <a:lnTo>
                      <a:pt x="5197" y="390184"/>
                    </a:lnTo>
                    <a:cubicBezTo>
                      <a:pt x="2431" y="410929"/>
                      <a:pt x="1394" y="432020"/>
                      <a:pt x="1913" y="453111"/>
                    </a:cubicBezTo>
                    <a:cubicBezTo>
                      <a:pt x="-508" y="432193"/>
                      <a:pt x="-508" y="410929"/>
                      <a:pt x="1221" y="389665"/>
                    </a:cubicBezTo>
                    <a:cubicBezTo>
                      <a:pt x="2950" y="368574"/>
                      <a:pt x="6753" y="347656"/>
                      <a:pt x="11767" y="326911"/>
                    </a:cubicBezTo>
                    <a:lnTo>
                      <a:pt x="15743" y="311525"/>
                    </a:lnTo>
                    <a:cubicBezTo>
                      <a:pt x="17126" y="306338"/>
                      <a:pt x="18855" y="301325"/>
                      <a:pt x="20411" y="296311"/>
                    </a:cubicBezTo>
                    <a:cubicBezTo>
                      <a:pt x="21966" y="291298"/>
                      <a:pt x="23695" y="286285"/>
                      <a:pt x="25424" y="281271"/>
                    </a:cubicBezTo>
                    <a:cubicBezTo>
                      <a:pt x="27153" y="276258"/>
                      <a:pt x="28881" y="271244"/>
                      <a:pt x="30783" y="266231"/>
                    </a:cubicBezTo>
                    <a:lnTo>
                      <a:pt x="36488" y="251363"/>
                    </a:lnTo>
                    <a:lnTo>
                      <a:pt x="42711" y="236669"/>
                    </a:lnTo>
                    <a:cubicBezTo>
                      <a:pt x="44786" y="231828"/>
                      <a:pt x="47033" y="226988"/>
                      <a:pt x="49281" y="222147"/>
                    </a:cubicBezTo>
                    <a:cubicBezTo>
                      <a:pt x="51528" y="217307"/>
                      <a:pt x="53603" y="212466"/>
                      <a:pt x="56023" y="207798"/>
                    </a:cubicBezTo>
                    <a:cubicBezTo>
                      <a:pt x="74694" y="169765"/>
                      <a:pt x="96476" y="133288"/>
                      <a:pt x="120334" y="98367"/>
                    </a:cubicBezTo>
                    <a:cubicBezTo>
                      <a:pt x="132262" y="80907"/>
                      <a:pt x="144882" y="63965"/>
                      <a:pt x="158021" y="47368"/>
                    </a:cubicBezTo>
                    <a:cubicBezTo>
                      <a:pt x="171332" y="31464"/>
                      <a:pt x="184817" y="15213"/>
                      <a:pt x="1995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8370343" y="2070820"/>
                <a:ext cx="219470" cy="565985"/>
              </a:xfrm>
              <a:custGeom>
                <a:avLst/>
                <a:gdLst/>
                <a:ahLst/>
                <a:cxnLst/>
                <a:rect l="l" t="t" r="r" b="b"/>
                <a:pathLst>
                  <a:path w="289729" h="747175" extrusionOk="0">
                    <a:moveTo>
                      <a:pt x="227191" y="0"/>
                    </a:moveTo>
                    <a:cubicBezTo>
                      <a:pt x="228228" y="0"/>
                      <a:pt x="163745" y="41837"/>
                      <a:pt x="107905" y="104937"/>
                    </a:cubicBezTo>
                    <a:cubicBezTo>
                      <a:pt x="50683" y="166827"/>
                      <a:pt x="1931" y="250154"/>
                      <a:pt x="30" y="305301"/>
                    </a:cubicBezTo>
                    <a:cubicBezTo>
                      <a:pt x="-1180" y="414733"/>
                      <a:pt x="34606" y="421821"/>
                      <a:pt x="19738" y="557529"/>
                    </a:cubicBezTo>
                    <a:cubicBezTo>
                      <a:pt x="15935" y="691855"/>
                      <a:pt x="195208" y="743718"/>
                      <a:pt x="191232" y="747175"/>
                    </a:cubicBezTo>
                    <a:cubicBezTo>
                      <a:pt x="188293" y="742335"/>
                      <a:pt x="264532" y="589166"/>
                      <a:pt x="287524" y="424241"/>
                    </a:cubicBezTo>
                    <a:cubicBezTo>
                      <a:pt x="303083" y="256031"/>
                      <a:pt x="231339" y="-345"/>
                      <a:pt x="2271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8411036" y="2070811"/>
                <a:ext cx="132459" cy="566165"/>
              </a:xfrm>
              <a:custGeom>
                <a:avLst/>
                <a:gdLst/>
                <a:ahLst/>
                <a:cxnLst/>
                <a:rect l="l" t="t" r="r" b="b"/>
                <a:pathLst>
                  <a:path w="174863" h="747413" extrusionOk="0">
                    <a:moveTo>
                      <a:pt x="173434" y="13"/>
                    </a:moveTo>
                    <a:cubicBezTo>
                      <a:pt x="168075" y="-1716"/>
                      <a:pt x="46369" y="170816"/>
                      <a:pt x="12831" y="254315"/>
                    </a:cubicBezTo>
                    <a:cubicBezTo>
                      <a:pt x="-27622" y="336259"/>
                      <a:pt x="37553" y="220777"/>
                      <a:pt x="70745" y="224062"/>
                    </a:cubicBezTo>
                    <a:cubicBezTo>
                      <a:pt x="86304" y="225272"/>
                      <a:pt x="54149" y="284742"/>
                      <a:pt x="32885" y="344038"/>
                    </a:cubicBezTo>
                    <a:cubicBezTo>
                      <a:pt x="9720" y="403162"/>
                      <a:pt x="-2209" y="462114"/>
                      <a:pt x="7991" y="458483"/>
                    </a:cubicBezTo>
                    <a:cubicBezTo>
                      <a:pt x="28217" y="451914"/>
                      <a:pt x="54149" y="392963"/>
                      <a:pt x="68843" y="400051"/>
                    </a:cubicBezTo>
                    <a:cubicBezTo>
                      <a:pt x="75413" y="403162"/>
                      <a:pt x="46542" y="469893"/>
                      <a:pt x="33058" y="531783"/>
                    </a:cubicBezTo>
                    <a:cubicBezTo>
                      <a:pt x="17326" y="593673"/>
                      <a:pt x="16635" y="650723"/>
                      <a:pt x="26834" y="636892"/>
                    </a:cubicBezTo>
                    <a:cubicBezTo>
                      <a:pt x="47753" y="610615"/>
                      <a:pt x="45851" y="543884"/>
                      <a:pt x="72128" y="568952"/>
                    </a:cubicBezTo>
                    <a:cubicBezTo>
                      <a:pt x="92009" y="597822"/>
                      <a:pt x="132289" y="750646"/>
                      <a:pt x="137303" y="747361"/>
                    </a:cubicBezTo>
                    <a:cubicBezTo>
                      <a:pt x="137476" y="747707"/>
                      <a:pt x="121225" y="701548"/>
                      <a:pt x="116212" y="651241"/>
                    </a:cubicBezTo>
                    <a:cubicBezTo>
                      <a:pt x="109815" y="601625"/>
                      <a:pt x="114829" y="547515"/>
                      <a:pt x="123818" y="548206"/>
                    </a:cubicBezTo>
                    <a:cubicBezTo>
                      <a:pt x="141279" y="549244"/>
                      <a:pt x="168248" y="590216"/>
                      <a:pt x="174644" y="581917"/>
                    </a:cubicBezTo>
                    <a:cubicBezTo>
                      <a:pt x="179658" y="574830"/>
                      <a:pt x="96849" y="451741"/>
                      <a:pt x="112927" y="444307"/>
                    </a:cubicBezTo>
                    <a:cubicBezTo>
                      <a:pt x="127622" y="438084"/>
                      <a:pt x="163926" y="490984"/>
                      <a:pt x="173088" y="478018"/>
                    </a:cubicBezTo>
                    <a:cubicBezTo>
                      <a:pt x="180868" y="466263"/>
                      <a:pt x="105148" y="324849"/>
                      <a:pt x="119842" y="317588"/>
                    </a:cubicBezTo>
                    <a:cubicBezTo>
                      <a:pt x="133327" y="311365"/>
                      <a:pt x="161678" y="359943"/>
                      <a:pt x="173261" y="336259"/>
                    </a:cubicBezTo>
                    <a:cubicBezTo>
                      <a:pt x="186227" y="312229"/>
                      <a:pt x="84057" y="207984"/>
                      <a:pt x="106703" y="211269"/>
                    </a:cubicBezTo>
                    <a:cubicBezTo>
                      <a:pt x="130215" y="214381"/>
                      <a:pt x="141452" y="256908"/>
                      <a:pt x="159085" y="232878"/>
                    </a:cubicBezTo>
                    <a:cubicBezTo>
                      <a:pt x="171705" y="210404"/>
                      <a:pt x="168767" y="1050"/>
                      <a:pt x="173434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8474307" y="2070820"/>
                <a:ext cx="68718" cy="566377"/>
              </a:xfrm>
              <a:custGeom>
                <a:avLst/>
                <a:gdLst/>
                <a:ahLst/>
                <a:cxnLst/>
                <a:rect l="l" t="t" r="r" b="b"/>
                <a:pathLst>
                  <a:path w="90717" h="747693" extrusionOk="0">
                    <a:moveTo>
                      <a:pt x="54586" y="747002"/>
                    </a:moveTo>
                    <a:cubicBezTo>
                      <a:pt x="36434" y="693929"/>
                      <a:pt x="24333" y="636188"/>
                      <a:pt x="18628" y="575681"/>
                    </a:cubicBezTo>
                    <a:cubicBezTo>
                      <a:pt x="15689" y="545427"/>
                      <a:pt x="14306" y="514482"/>
                      <a:pt x="14133" y="483019"/>
                    </a:cubicBezTo>
                    <a:cubicBezTo>
                      <a:pt x="14306" y="467287"/>
                      <a:pt x="14133" y="451555"/>
                      <a:pt x="14997" y="435478"/>
                    </a:cubicBezTo>
                    <a:cubicBezTo>
                      <a:pt x="15170" y="427525"/>
                      <a:pt x="15343" y="419573"/>
                      <a:pt x="15861" y="411621"/>
                    </a:cubicBezTo>
                    <a:cubicBezTo>
                      <a:pt x="16034" y="407644"/>
                      <a:pt x="16207" y="403668"/>
                      <a:pt x="16553" y="399519"/>
                    </a:cubicBezTo>
                    <a:cubicBezTo>
                      <a:pt x="16726" y="395543"/>
                      <a:pt x="16726" y="391567"/>
                      <a:pt x="16899" y="387591"/>
                    </a:cubicBezTo>
                    <a:cubicBezTo>
                      <a:pt x="17244" y="379638"/>
                      <a:pt x="17936" y="371513"/>
                      <a:pt x="18109" y="363561"/>
                    </a:cubicBezTo>
                    <a:cubicBezTo>
                      <a:pt x="18282" y="355608"/>
                      <a:pt x="18628" y="347656"/>
                      <a:pt x="18973" y="339531"/>
                    </a:cubicBezTo>
                    <a:cubicBezTo>
                      <a:pt x="19146" y="331578"/>
                      <a:pt x="18800" y="323626"/>
                      <a:pt x="18800" y="315674"/>
                    </a:cubicBezTo>
                    <a:cubicBezTo>
                      <a:pt x="18800" y="307721"/>
                      <a:pt x="18282" y="300288"/>
                      <a:pt x="18109" y="292508"/>
                    </a:cubicBezTo>
                    <a:cubicBezTo>
                      <a:pt x="17590" y="277122"/>
                      <a:pt x="17936" y="261563"/>
                      <a:pt x="18800" y="245831"/>
                    </a:cubicBezTo>
                    <a:cubicBezTo>
                      <a:pt x="19492" y="230100"/>
                      <a:pt x="20702" y="214368"/>
                      <a:pt x="22776" y="198290"/>
                    </a:cubicBezTo>
                    <a:cubicBezTo>
                      <a:pt x="26407" y="166308"/>
                      <a:pt x="32976" y="133807"/>
                      <a:pt x="42830" y="100787"/>
                    </a:cubicBezTo>
                    <a:cubicBezTo>
                      <a:pt x="47671" y="84364"/>
                      <a:pt x="53894" y="67595"/>
                      <a:pt x="61501" y="50826"/>
                    </a:cubicBezTo>
                    <a:cubicBezTo>
                      <a:pt x="68762" y="34057"/>
                      <a:pt x="77925" y="17115"/>
                      <a:pt x="90717" y="173"/>
                    </a:cubicBezTo>
                    <a:cubicBezTo>
                      <a:pt x="90026" y="173"/>
                      <a:pt x="89507" y="173"/>
                      <a:pt x="88815" y="0"/>
                    </a:cubicBezTo>
                    <a:cubicBezTo>
                      <a:pt x="72911" y="17115"/>
                      <a:pt x="61847" y="34748"/>
                      <a:pt x="52166" y="52036"/>
                    </a:cubicBezTo>
                    <a:cubicBezTo>
                      <a:pt x="42830" y="69324"/>
                      <a:pt x="35224" y="86611"/>
                      <a:pt x="28827" y="103726"/>
                    </a:cubicBezTo>
                    <a:cubicBezTo>
                      <a:pt x="16034" y="137956"/>
                      <a:pt x="8428" y="171494"/>
                      <a:pt x="3933" y="204341"/>
                    </a:cubicBezTo>
                    <a:cubicBezTo>
                      <a:pt x="2031" y="220591"/>
                      <a:pt x="648" y="236669"/>
                      <a:pt x="130" y="252746"/>
                    </a:cubicBezTo>
                    <a:cubicBezTo>
                      <a:pt x="-216" y="268651"/>
                      <a:pt x="130" y="284210"/>
                      <a:pt x="1167" y="299423"/>
                    </a:cubicBezTo>
                    <a:cubicBezTo>
                      <a:pt x="1686" y="307030"/>
                      <a:pt x="2723" y="314636"/>
                      <a:pt x="3069" y="322243"/>
                    </a:cubicBezTo>
                    <a:cubicBezTo>
                      <a:pt x="3414" y="329850"/>
                      <a:pt x="4106" y="337283"/>
                      <a:pt x="4279" y="344890"/>
                    </a:cubicBezTo>
                    <a:cubicBezTo>
                      <a:pt x="4279" y="352669"/>
                      <a:pt x="4279" y="360449"/>
                      <a:pt x="4452" y="368228"/>
                    </a:cubicBezTo>
                    <a:cubicBezTo>
                      <a:pt x="4624" y="376008"/>
                      <a:pt x="4106" y="383960"/>
                      <a:pt x="4279" y="391740"/>
                    </a:cubicBezTo>
                    <a:cubicBezTo>
                      <a:pt x="4279" y="395716"/>
                      <a:pt x="4279" y="399519"/>
                      <a:pt x="4279" y="403495"/>
                    </a:cubicBezTo>
                    <a:cubicBezTo>
                      <a:pt x="4106" y="407471"/>
                      <a:pt x="4106" y="411448"/>
                      <a:pt x="4106" y="415424"/>
                    </a:cubicBezTo>
                    <a:cubicBezTo>
                      <a:pt x="3933" y="423376"/>
                      <a:pt x="3933" y="431156"/>
                      <a:pt x="4106" y="439108"/>
                    </a:cubicBezTo>
                    <a:cubicBezTo>
                      <a:pt x="3760" y="455013"/>
                      <a:pt x="4452" y="470572"/>
                      <a:pt x="4797" y="486131"/>
                    </a:cubicBezTo>
                    <a:cubicBezTo>
                      <a:pt x="5834" y="517248"/>
                      <a:pt x="8082" y="548021"/>
                      <a:pt x="11885" y="578101"/>
                    </a:cubicBezTo>
                    <a:cubicBezTo>
                      <a:pt x="19665" y="638090"/>
                      <a:pt x="33668" y="695139"/>
                      <a:pt x="53376" y="747694"/>
                    </a:cubicBezTo>
                    <a:cubicBezTo>
                      <a:pt x="53722" y="747348"/>
                      <a:pt x="54067" y="747175"/>
                      <a:pt x="54586" y="7470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8" name="Google Shape;918;p24"/>
            <p:cNvGrpSpPr/>
            <p:nvPr/>
          </p:nvGrpSpPr>
          <p:grpSpPr>
            <a:xfrm rot="1283315">
              <a:off x="-566586" y="3967923"/>
              <a:ext cx="1241635" cy="2045432"/>
              <a:chOff x="5497045" y="1848477"/>
              <a:chExt cx="933636" cy="1538044"/>
            </a:xfrm>
          </p:grpSpPr>
          <p:sp>
            <p:nvSpPr>
              <p:cNvPr id="919" name="Google Shape;919;p24"/>
              <p:cNvSpPr/>
              <p:nvPr/>
            </p:nvSpPr>
            <p:spPr>
              <a:xfrm>
                <a:off x="5497045" y="1848477"/>
                <a:ext cx="933636" cy="1434267"/>
              </a:xfrm>
              <a:custGeom>
                <a:avLst/>
                <a:gdLst/>
                <a:ahLst/>
                <a:cxnLst/>
                <a:rect l="l" t="t" r="r" b="b"/>
                <a:pathLst>
                  <a:path w="1232523" h="1893422" extrusionOk="0">
                    <a:moveTo>
                      <a:pt x="783135" y="1892488"/>
                    </a:moveTo>
                    <a:cubicBezTo>
                      <a:pt x="777776" y="1901304"/>
                      <a:pt x="336766" y="1850306"/>
                      <a:pt x="281964" y="1629541"/>
                    </a:cubicBezTo>
                    <a:cubicBezTo>
                      <a:pt x="216271" y="1418113"/>
                      <a:pt x="86959" y="1216019"/>
                      <a:pt x="87823" y="1215674"/>
                    </a:cubicBezTo>
                    <a:cubicBezTo>
                      <a:pt x="83847" y="1219650"/>
                      <a:pt x="378084" y="1343776"/>
                      <a:pt x="345237" y="1290529"/>
                    </a:cubicBezTo>
                    <a:cubicBezTo>
                      <a:pt x="307896" y="1242297"/>
                      <a:pt x="140378" y="1152573"/>
                      <a:pt x="84712" y="1107971"/>
                    </a:cubicBezTo>
                    <a:cubicBezTo>
                      <a:pt x="27143" y="1064579"/>
                      <a:pt x="38726" y="921609"/>
                      <a:pt x="45468" y="746485"/>
                    </a:cubicBezTo>
                    <a:cubicBezTo>
                      <a:pt x="50482" y="571533"/>
                      <a:pt x="4669" y="494776"/>
                      <a:pt x="6398" y="494430"/>
                    </a:cubicBezTo>
                    <a:cubicBezTo>
                      <a:pt x="4324" y="496850"/>
                      <a:pt x="214369" y="578275"/>
                      <a:pt x="188265" y="523992"/>
                    </a:cubicBezTo>
                    <a:cubicBezTo>
                      <a:pt x="159740" y="472820"/>
                      <a:pt x="48062" y="399866"/>
                      <a:pt x="19018" y="359759"/>
                    </a:cubicBezTo>
                    <a:cubicBezTo>
                      <a:pt x="-10198" y="318614"/>
                      <a:pt x="-10544" y="186363"/>
                      <a:pt x="52211" y="53766"/>
                    </a:cubicBezTo>
                    <a:cubicBezTo>
                      <a:pt x="109260" y="-75373"/>
                      <a:pt x="433232" y="62064"/>
                      <a:pt x="513447" y="113755"/>
                    </a:cubicBezTo>
                    <a:cubicBezTo>
                      <a:pt x="598848" y="162852"/>
                      <a:pt x="608356" y="461583"/>
                      <a:pt x="636536" y="412486"/>
                    </a:cubicBezTo>
                    <a:cubicBezTo>
                      <a:pt x="672840" y="360105"/>
                      <a:pt x="635671" y="176509"/>
                      <a:pt x="633424" y="177719"/>
                    </a:cubicBezTo>
                    <a:cubicBezTo>
                      <a:pt x="632559" y="178583"/>
                      <a:pt x="809413" y="260182"/>
                      <a:pt x="876662" y="387765"/>
                    </a:cubicBezTo>
                    <a:cubicBezTo>
                      <a:pt x="939416" y="518287"/>
                      <a:pt x="949616" y="491837"/>
                      <a:pt x="1064407" y="714848"/>
                    </a:cubicBezTo>
                    <a:cubicBezTo>
                      <a:pt x="1177122" y="944256"/>
                      <a:pt x="1010469" y="1154821"/>
                      <a:pt x="1010123" y="1151363"/>
                    </a:cubicBezTo>
                    <a:cubicBezTo>
                      <a:pt x="1064925" y="1085324"/>
                      <a:pt x="1116788" y="1017038"/>
                      <a:pt x="1165367" y="946677"/>
                    </a:cubicBezTo>
                    <a:cubicBezTo>
                      <a:pt x="1165712" y="945812"/>
                      <a:pt x="1254744" y="1132174"/>
                      <a:pt x="1227257" y="1286207"/>
                    </a:cubicBezTo>
                    <a:cubicBezTo>
                      <a:pt x="1215847" y="1362446"/>
                      <a:pt x="1117998" y="1523741"/>
                      <a:pt x="1008394" y="1655473"/>
                    </a:cubicBezTo>
                    <a:cubicBezTo>
                      <a:pt x="901210" y="1788761"/>
                      <a:pt x="782098" y="1892488"/>
                      <a:pt x="783135" y="1892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4"/>
              <p:cNvSpPr/>
              <p:nvPr/>
            </p:nvSpPr>
            <p:spPr>
              <a:xfrm>
                <a:off x="5545074" y="1874226"/>
                <a:ext cx="749224" cy="1407958"/>
              </a:xfrm>
              <a:custGeom>
                <a:avLst/>
                <a:gdLst/>
                <a:ahLst/>
                <a:cxnLst/>
                <a:rect l="l" t="t" r="r" b="b"/>
                <a:pathLst>
                  <a:path w="989075" h="1858691" extrusionOk="0">
                    <a:moveTo>
                      <a:pt x="0" y="42"/>
                    </a:moveTo>
                    <a:cubicBezTo>
                      <a:pt x="4495" y="-3934"/>
                      <a:pt x="226469" y="273707"/>
                      <a:pt x="158528" y="278720"/>
                    </a:cubicBezTo>
                    <a:cubicBezTo>
                      <a:pt x="95947" y="279758"/>
                      <a:pt x="22993" y="260222"/>
                      <a:pt x="22993" y="260050"/>
                    </a:cubicBezTo>
                    <a:cubicBezTo>
                      <a:pt x="22128" y="260741"/>
                      <a:pt x="250499" y="433445"/>
                      <a:pt x="243757" y="492051"/>
                    </a:cubicBezTo>
                    <a:cubicBezTo>
                      <a:pt x="235977" y="551866"/>
                      <a:pt x="107011" y="541494"/>
                      <a:pt x="107875" y="540456"/>
                    </a:cubicBezTo>
                    <a:cubicBezTo>
                      <a:pt x="105282" y="543049"/>
                      <a:pt x="374971" y="683944"/>
                      <a:pt x="347483" y="735807"/>
                    </a:cubicBezTo>
                    <a:cubicBezTo>
                      <a:pt x="316538" y="793203"/>
                      <a:pt x="94564" y="809626"/>
                      <a:pt x="96120" y="806514"/>
                    </a:cubicBezTo>
                    <a:cubicBezTo>
                      <a:pt x="91106" y="811528"/>
                      <a:pt x="432539" y="964351"/>
                      <a:pt x="437725" y="1034021"/>
                    </a:cubicBezTo>
                    <a:cubicBezTo>
                      <a:pt x="436515" y="1109568"/>
                      <a:pt x="293718" y="1051308"/>
                      <a:pt x="294756" y="1050271"/>
                    </a:cubicBezTo>
                    <a:cubicBezTo>
                      <a:pt x="292162" y="1052173"/>
                      <a:pt x="574471" y="1261181"/>
                      <a:pt x="506357" y="1310105"/>
                    </a:cubicBezTo>
                    <a:cubicBezTo>
                      <a:pt x="435823" y="1361277"/>
                      <a:pt x="265539" y="1369229"/>
                      <a:pt x="276085" y="1382541"/>
                    </a:cubicBezTo>
                    <a:cubicBezTo>
                      <a:pt x="281790" y="1401903"/>
                      <a:pt x="612158" y="1489552"/>
                      <a:pt x="602996" y="1544008"/>
                    </a:cubicBezTo>
                    <a:cubicBezTo>
                      <a:pt x="588820" y="1603997"/>
                      <a:pt x="433057" y="1557320"/>
                      <a:pt x="458125" y="1602614"/>
                    </a:cubicBezTo>
                    <a:cubicBezTo>
                      <a:pt x="480599" y="1650155"/>
                      <a:pt x="718132" y="1859855"/>
                      <a:pt x="719861" y="1858645"/>
                    </a:cubicBezTo>
                    <a:cubicBezTo>
                      <a:pt x="740260" y="1864522"/>
                      <a:pt x="1044870" y="1317193"/>
                      <a:pt x="980041" y="1292818"/>
                    </a:cubicBezTo>
                    <a:cubicBezTo>
                      <a:pt x="983671" y="1295929"/>
                      <a:pt x="764463" y="1519114"/>
                      <a:pt x="758931" y="1471746"/>
                    </a:cubicBezTo>
                    <a:cubicBezTo>
                      <a:pt x="771897" y="1428353"/>
                      <a:pt x="916422" y="964870"/>
                      <a:pt x="886514" y="944816"/>
                    </a:cubicBezTo>
                    <a:cubicBezTo>
                      <a:pt x="874067" y="924935"/>
                      <a:pt x="781751" y="1128930"/>
                      <a:pt x="740260" y="1132906"/>
                    </a:cubicBezTo>
                    <a:cubicBezTo>
                      <a:pt x="720898" y="1135672"/>
                      <a:pt x="748385" y="990110"/>
                      <a:pt x="756165" y="847140"/>
                    </a:cubicBezTo>
                    <a:cubicBezTo>
                      <a:pt x="767575" y="703479"/>
                      <a:pt x="759277" y="562412"/>
                      <a:pt x="750633" y="559991"/>
                    </a:cubicBezTo>
                    <a:cubicBezTo>
                      <a:pt x="739396" y="554632"/>
                      <a:pt x="653476" y="846967"/>
                      <a:pt x="610084" y="819653"/>
                    </a:cubicBezTo>
                    <a:cubicBezTo>
                      <a:pt x="581040" y="791474"/>
                      <a:pt x="602304" y="466465"/>
                      <a:pt x="574817" y="460414"/>
                    </a:cubicBezTo>
                    <a:cubicBezTo>
                      <a:pt x="557356" y="453326"/>
                      <a:pt x="480426" y="616868"/>
                      <a:pt x="458297" y="592492"/>
                    </a:cubicBezTo>
                    <a:cubicBezTo>
                      <a:pt x="442047" y="567079"/>
                      <a:pt x="382750" y="326261"/>
                      <a:pt x="379638" y="257111"/>
                    </a:cubicBezTo>
                    <a:cubicBezTo>
                      <a:pt x="381713" y="186058"/>
                      <a:pt x="324490" y="328682"/>
                      <a:pt x="295793" y="312604"/>
                    </a:cubicBezTo>
                    <a:cubicBezTo>
                      <a:pt x="273665" y="292550"/>
                      <a:pt x="53592" y="561"/>
                      <a:pt x="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5544158" y="1873604"/>
                <a:ext cx="581830" cy="1512916"/>
              </a:xfrm>
              <a:custGeom>
                <a:avLst/>
                <a:gdLst/>
                <a:ahLst/>
                <a:cxnLst/>
                <a:rect l="l" t="t" r="r" b="b"/>
                <a:pathLst>
                  <a:path w="768093" h="1997249" extrusionOk="0">
                    <a:moveTo>
                      <a:pt x="2247" y="0"/>
                    </a:moveTo>
                    <a:cubicBezTo>
                      <a:pt x="111506" y="140030"/>
                      <a:pt x="210737" y="288705"/>
                      <a:pt x="298213" y="444294"/>
                    </a:cubicBezTo>
                    <a:cubicBezTo>
                      <a:pt x="385516" y="600230"/>
                      <a:pt x="461063" y="763426"/>
                      <a:pt x="526584" y="930771"/>
                    </a:cubicBezTo>
                    <a:cubicBezTo>
                      <a:pt x="592623" y="1097770"/>
                      <a:pt x="649500" y="1268573"/>
                      <a:pt x="690817" y="1445945"/>
                    </a:cubicBezTo>
                    <a:cubicBezTo>
                      <a:pt x="711044" y="1534803"/>
                      <a:pt x="727813" y="1625045"/>
                      <a:pt x="740952" y="1716324"/>
                    </a:cubicBezTo>
                    <a:cubicBezTo>
                      <a:pt x="746656" y="1762483"/>
                      <a:pt x="753399" y="1807777"/>
                      <a:pt x="758412" y="1853762"/>
                    </a:cubicBezTo>
                    <a:cubicBezTo>
                      <a:pt x="762561" y="1900266"/>
                      <a:pt x="766710" y="1946597"/>
                      <a:pt x="768093" y="1994138"/>
                    </a:cubicBezTo>
                    <a:cubicBezTo>
                      <a:pt x="766192" y="1995175"/>
                      <a:pt x="764117" y="1996213"/>
                      <a:pt x="762215" y="1997250"/>
                    </a:cubicBezTo>
                    <a:cubicBezTo>
                      <a:pt x="722972" y="1825583"/>
                      <a:pt x="685458" y="1650631"/>
                      <a:pt x="642584" y="1475679"/>
                    </a:cubicBezTo>
                    <a:cubicBezTo>
                      <a:pt x="598847" y="1301419"/>
                      <a:pt x="555454" y="1123183"/>
                      <a:pt x="495812" y="952380"/>
                    </a:cubicBezTo>
                    <a:cubicBezTo>
                      <a:pt x="436688" y="781578"/>
                      <a:pt x="366327" y="615097"/>
                      <a:pt x="283519" y="456050"/>
                    </a:cubicBezTo>
                    <a:cubicBezTo>
                      <a:pt x="201229" y="296484"/>
                      <a:pt x="106147" y="144525"/>
                      <a:pt x="0" y="1729"/>
                    </a:cubicBezTo>
                    <a:cubicBezTo>
                      <a:pt x="692" y="1210"/>
                      <a:pt x="1556" y="519"/>
                      <a:pt x="2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5544484" y="2273830"/>
                <a:ext cx="108165" cy="362470"/>
              </a:xfrm>
              <a:custGeom>
                <a:avLst/>
                <a:gdLst/>
                <a:ahLst/>
                <a:cxnLst/>
                <a:rect l="l" t="t" r="r" b="b"/>
                <a:pathLst>
                  <a:path w="142792" h="478508" extrusionOk="0">
                    <a:moveTo>
                      <a:pt x="45210" y="31072"/>
                    </a:moveTo>
                    <a:cubicBezTo>
                      <a:pt x="45210" y="31072"/>
                      <a:pt x="-2331" y="-23557"/>
                      <a:pt x="89" y="12056"/>
                    </a:cubicBezTo>
                    <a:cubicBezTo>
                      <a:pt x="2164" y="47495"/>
                      <a:pt x="77711" y="163842"/>
                      <a:pt x="42963" y="248033"/>
                    </a:cubicBezTo>
                    <a:cubicBezTo>
                      <a:pt x="9079" y="331360"/>
                      <a:pt x="-7344" y="420564"/>
                      <a:pt x="52298" y="464302"/>
                    </a:cubicBezTo>
                    <a:cubicBezTo>
                      <a:pt x="112805" y="507867"/>
                      <a:pt x="163804" y="442520"/>
                      <a:pt x="134069" y="385816"/>
                    </a:cubicBezTo>
                    <a:cubicBezTo>
                      <a:pt x="104507" y="329285"/>
                      <a:pt x="68894" y="278286"/>
                      <a:pt x="92924" y="192021"/>
                    </a:cubicBezTo>
                    <a:cubicBezTo>
                      <a:pt x="115917" y="105064"/>
                      <a:pt x="44692" y="31072"/>
                      <a:pt x="45210" y="31072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6045726" y="2081386"/>
                <a:ext cx="206298" cy="428127"/>
              </a:xfrm>
              <a:custGeom>
                <a:avLst/>
                <a:gdLst/>
                <a:ahLst/>
                <a:cxnLst/>
                <a:rect l="l" t="t" r="r" b="b"/>
                <a:pathLst>
                  <a:path w="272340" h="565184" extrusionOk="0">
                    <a:moveTo>
                      <a:pt x="15101" y="46"/>
                    </a:moveTo>
                    <a:cubicBezTo>
                      <a:pt x="19250" y="-2720"/>
                      <a:pt x="96699" y="120023"/>
                      <a:pt x="157033" y="223403"/>
                    </a:cubicBezTo>
                    <a:cubicBezTo>
                      <a:pt x="220133" y="324709"/>
                      <a:pt x="300349" y="501735"/>
                      <a:pt x="262661" y="548412"/>
                    </a:cubicBezTo>
                    <a:cubicBezTo>
                      <a:pt x="225666" y="594225"/>
                      <a:pt x="185904" y="542534"/>
                      <a:pt x="174494" y="437771"/>
                    </a:cubicBezTo>
                    <a:cubicBezTo>
                      <a:pt x="162565" y="332489"/>
                      <a:pt x="105689" y="232566"/>
                      <a:pt x="66273" y="224959"/>
                    </a:cubicBezTo>
                    <a:cubicBezTo>
                      <a:pt x="29104" y="215624"/>
                      <a:pt x="-27254" y="27361"/>
                      <a:pt x="15101" y="46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24"/>
            <p:cNvGrpSpPr/>
            <p:nvPr/>
          </p:nvGrpSpPr>
          <p:grpSpPr>
            <a:xfrm rot="2033881">
              <a:off x="267834" y="3929775"/>
              <a:ext cx="1009357" cy="2455598"/>
              <a:chOff x="6623732" y="2930093"/>
              <a:chExt cx="759082" cy="1846719"/>
            </a:xfrm>
          </p:grpSpPr>
          <p:sp>
            <p:nvSpPr>
              <p:cNvPr id="925" name="Google Shape;925;p24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38" name="Google Shape;1138;p30"/>
          <p:cNvGrpSpPr/>
          <p:nvPr/>
        </p:nvGrpSpPr>
        <p:grpSpPr>
          <a:xfrm>
            <a:off x="-1082131" y="-748696"/>
            <a:ext cx="10921343" cy="7056268"/>
            <a:chOff x="-1082131" y="-748696"/>
            <a:chExt cx="10921343" cy="7056268"/>
          </a:xfrm>
        </p:grpSpPr>
        <p:grpSp>
          <p:nvGrpSpPr>
            <p:cNvPr id="1139" name="Google Shape;1139;p30"/>
            <p:cNvGrpSpPr/>
            <p:nvPr/>
          </p:nvGrpSpPr>
          <p:grpSpPr>
            <a:xfrm rot="-2890908">
              <a:off x="7890137" y="-345766"/>
              <a:ext cx="1710027" cy="1406118"/>
              <a:chOff x="7754112" y="1826157"/>
              <a:chExt cx="1072114" cy="881576"/>
            </a:xfrm>
          </p:grpSpPr>
          <p:sp>
            <p:nvSpPr>
              <p:cNvPr id="1140" name="Google Shape;1140;p30"/>
              <p:cNvSpPr/>
              <p:nvPr/>
            </p:nvSpPr>
            <p:spPr>
              <a:xfrm>
                <a:off x="8161502" y="1876483"/>
                <a:ext cx="664724" cy="521984"/>
              </a:xfrm>
              <a:custGeom>
                <a:avLst/>
                <a:gdLst/>
                <a:ahLst/>
                <a:cxnLst/>
                <a:rect l="l" t="t" r="r" b="b"/>
                <a:pathLst>
                  <a:path w="877524" h="689088" extrusionOk="0">
                    <a:moveTo>
                      <a:pt x="0" y="688915"/>
                    </a:moveTo>
                    <a:cubicBezTo>
                      <a:pt x="11756" y="667997"/>
                      <a:pt x="24376" y="647598"/>
                      <a:pt x="37342" y="627371"/>
                    </a:cubicBezTo>
                    <a:cubicBezTo>
                      <a:pt x="50307" y="607145"/>
                      <a:pt x="63792" y="587264"/>
                      <a:pt x="77449" y="567556"/>
                    </a:cubicBezTo>
                    <a:cubicBezTo>
                      <a:pt x="104936" y="528313"/>
                      <a:pt x="133980" y="489934"/>
                      <a:pt x="164233" y="452592"/>
                    </a:cubicBezTo>
                    <a:cubicBezTo>
                      <a:pt x="194660" y="415424"/>
                      <a:pt x="226469" y="379292"/>
                      <a:pt x="259661" y="344717"/>
                    </a:cubicBezTo>
                    <a:cubicBezTo>
                      <a:pt x="292854" y="309969"/>
                      <a:pt x="327775" y="276776"/>
                      <a:pt x="363906" y="245140"/>
                    </a:cubicBezTo>
                    <a:cubicBezTo>
                      <a:pt x="382059" y="229408"/>
                      <a:pt x="400556" y="214022"/>
                      <a:pt x="419573" y="199154"/>
                    </a:cubicBezTo>
                    <a:cubicBezTo>
                      <a:pt x="438589" y="184287"/>
                      <a:pt x="457951" y="170111"/>
                      <a:pt x="477660" y="156281"/>
                    </a:cubicBezTo>
                    <a:cubicBezTo>
                      <a:pt x="497368" y="142624"/>
                      <a:pt x="517767" y="129658"/>
                      <a:pt x="538339" y="117211"/>
                    </a:cubicBezTo>
                    <a:cubicBezTo>
                      <a:pt x="559085" y="104936"/>
                      <a:pt x="580176" y="93354"/>
                      <a:pt x="601786" y="82462"/>
                    </a:cubicBezTo>
                    <a:cubicBezTo>
                      <a:pt x="645005" y="61199"/>
                      <a:pt x="689780" y="42701"/>
                      <a:pt x="735765" y="28698"/>
                    </a:cubicBezTo>
                    <a:lnTo>
                      <a:pt x="753053" y="23684"/>
                    </a:lnTo>
                    <a:cubicBezTo>
                      <a:pt x="758758" y="21955"/>
                      <a:pt x="764636" y="20572"/>
                      <a:pt x="770513" y="19016"/>
                    </a:cubicBezTo>
                    <a:lnTo>
                      <a:pt x="779330" y="16769"/>
                    </a:lnTo>
                    <a:lnTo>
                      <a:pt x="788147" y="14695"/>
                    </a:lnTo>
                    <a:cubicBezTo>
                      <a:pt x="794025" y="13484"/>
                      <a:pt x="799903" y="11929"/>
                      <a:pt x="805781" y="10718"/>
                    </a:cubicBezTo>
                    <a:lnTo>
                      <a:pt x="823587" y="7434"/>
                    </a:lnTo>
                    <a:lnTo>
                      <a:pt x="828082" y="6569"/>
                    </a:lnTo>
                    <a:lnTo>
                      <a:pt x="832577" y="5878"/>
                    </a:lnTo>
                    <a:lnTo>
                      <a:pt x="841566" y="4495"/>
                    </a:lnTo>
                    <a:cubicBezTo>
                      <a:pt x="853494" y="2420"/>
                      <a:pt x="865423" y="1383"/>
                      <a:pt x="877352" y="0"/>
                    </a:cubicBezTo>
                    <a:lnTo>
                      <a:pt x="877525" y="864"/>
                    </a:lnTo>
                    <a:cubicBezTo>
                      <a:pt x="782615" y="14867"/>
                      <a:pt x="690817" y="45985"/>
                      <a:pt x="605934" y="89723"/>
                    </a:cubicBezTo>
                    <a:cubicBezTo>
                      <a:pt x="520879" y="133288"/>
                      <a:pt x="441528" y="187917"/>
                      <a:pt x="368747" y="249980"/>
                    </a:cubicBezTo>
                    <a:cubicBezTo>
                      <a:pt x="332443" y="281098"/>
                      <a:pt x="297349" y="313945"/>
                      <a:pt x="263983" y="348175"/>
                    </a:cubicBezTo>
                    <a:cubicBezTo>
                      <a:pt x="230445" y="382404"/>
                      <a:pt x="198463" y="418190"/>
                      <a:pt x="167864" y="455013"/>
                    </a:cubicBezTo>
                    <a:cubicBezTo>
                      <a:pt x="137092" y="491836"/>
                      <a:pt x="107875" y="529696"/>
                      <a:pt x="79869" y="568766"/>
                    </a:cubicBezTo>
                    <a:cubicBezTo>
                      <a:pt x="65866" y="588301"/>
                      <a:pt x="52209" y="608009"/>
                      <a:pt x="39070" y="628063"/>
                    </a:cubicBezTo>
                    <a:cubicBezTo>
                      <a:pt x="25932" y="648116"/>
                      <a:pt x="12966" y="668343"/>
                      <a:pt x="1037" y="689088"/>
                    </a:cubicBezTo>
                    <a:lnTo>
                      <a:pt x="0" y="6889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30"/>
              <p:cNvSpPr/>
              <p:nvPr/>
            </p:nvSpPr>
            <p:spPr>
              <a:xfrm>
                <a:off x="7923011" y="2146592"/>
                <a:ext cx="436783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76611" h="740605" extrusionOk="0">
                    <a:moveTo>
                      <a:pt x="576611" y="0"/>
                    </a:moveTo>
                    <a:cubicBezTo>
                      <a:pt x="576611" y="0"/>
                      <a:pt x="574537" y="216442"/>
                      <a:pt x="497088" y="314118"/>
                    </a:cubicBezTo>
                    <a:cubicBezTo>
                      <a:pt x="419639" y="411793"/>
                      <a:pt x="367257" y="410238"/>
                      <a:pt x="311763" y="548712"/>
                    </a:cubicBezTo>
                    <a:cubicBezTo>
                      <a:pt x="256270" y="687014"/>
                      <a:pt x="12340" y="740606"/>
                      <a:pt x="12340" y="740606"/>
                    </a:cubicBezTo>
                    <a:cubicBezTo>
                      <a:pt x="12340" y="740606"/>
                      <a:pt x="-46092" y="491317"/>
                      <a:pt x="91345" y="318958"/>
                    </a:cubicBezTo>
                    <a:cubicBezTo>
                      <a:pt x="228782" y="146427"/>
                      <a:pt x="576611" y="0"/>
                      <a:pt x="576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30"/>
              <p:cNvSpPr/>
              <p:nvPr/>
            </p:nvSpPr>
            <p:spPr>
              <a:xfrm>
                <a:off x="7932222" y="2146592"/>
                <a:ext cx="427566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64443" h="740605" extrusionOk="0">
                    <a:moveTo>
                      <a:pt x="564444" y="0"/>
                    </a:moveTo>
                    <a:cubicBezTo>
                      <a:pt x="564444" y="0"/>
                      <a:pt x="482673" y="173396"/>
                      <a:pt x="455704" y="254475"/>
                    </a:cubicBezTo>
                    <a:cubicBezTo>
                      <a:pt x="428735" y="335555"/>
                      <a:pt x="457087" y="219727"/>
                      <a:pt x="424413" y="211429"/>
                    </a:cubicBezTo>
                    <a:cubicBezTo>
                      <a:pt x="391739" y="203131"/>
                      <a:pt x="325700" y="453284"/>
                      <a:pt x="304955" y="442220"/>
                    </a:cubicBezTo>
                    <a:cubicBezTo>
                      <a:pt x="284210" y="431156"/>
                      <a:pt x="297522" y="366845"/>
                      <a:pt x="276430" y="368920"/>
                    </a:cubicBezTo>
                    <a:cubicBezTo>
                      <a:pt x="255339" y="370994"/>
                      <a:pt x="203131" y="658662"/>
                      <a:pt x="185151" y="625297"/>
                    </a:cubicBezTo>
                    <a:cubicBezTo>
                      <a:pt x="167172" y="591931"/>
                      <a:pt x="206070" y="519669"/>
                      <a:pt x="159738" y="540241"/>
                    </a:cubicBezTo>
                    <a:cubicBezTo>
                      <a:pt x="113580" y="560814"/>
                      <a:pt x="0" y="740606"/>
                      <a:pt x="0" y="740606"/>
                    </a:cubicBezTo>
                    <a:cubicBezTo>
                      <a:pt x="0" y="740606"/>
                      <a:pt x="130349" y="506357"/>
                      <a:pt x="108221" y="500825"/>
                    </a:cubicBezTo>
                    <a:cubicBezTo>
                      <a:pt x="86266" y="495293"/>
                      <a:pt x="27487" y="530214"/>
                      <a:pt x="24721" y="517767"/>
                    </a:cubicBezTo>
                    <a:cubicBezTo>
                      <a:pt x="21955" y="505320"/>
                      <a:pt x="205032" y="407990"/>
                      <a:pt x="193277" y="396234"/>
                    </a:cubicBezTo>
                    <a:cubicBezTo>
                      <a:pt x="181521" y="384479"/>
                      <a:pt x="100096" y="422512"/>
                      <a:pt x="99577" y="404705"/>
                    </a:cubicBezTo>
                    <a:cubicBezTo>
                      <a:pt x="98886" y="386899"/>
                      <a:pt x="298386" y="285074"/>
                      <a:pt x="290606" y="274183"/>
                    </a:cubicBezTo>
                    <a:cubicBezTo>
                      <a:pt x="282654" y="263465"/>
                      <a:pt x="210219" y="294928"/>
                      <a:pt x="219900" y="267960"/>
                    </a:cubicBezTo>
                    <a:cubicBezTo>
                      <a:pt x="229581" y="241164"/>
                      <a:pt x="426142" y="194141"/>
                      <a:pt x="401421" y="187745"/>
                    </a:cubicBezTo>
                    <a:cubicBezTo>
                      <a:pt x="376699" y="181521"/>
                      <a:pt x="324836" y="212293"/>
                      <a:pt x="331751" y="184806"/>
                    </a:cubicBezTo>
                    <a:cubicBezTo>
                      <a:pt x="339012" y="157491"/>
                      <a:pt x="564444" y="0"/>
                      <a:pt x="564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30"/>
              <p:cNvSpPr/>
              <p:nvPr/>
            </p:nvSpPr>
            <p:spPr>
              <a:xfrm>
                <a:off x="7931830" y="2146331"/>
                <a:ext cx="428482" cy="561401"/>
              </a:xfrm>
              <a:custGeom>
                <a:avLst/>
                <a:gdLst/>
                <a:ahLst/>
                <a:cxnLst/>
                <a:rect l="l" t="t" r="r" b="b"/>
                <a:pathLst>
                  <a:path w="565653" h="741124" extrusionOk="0">
                    <a:moveTo>
                      <a:pt x="0" y="740433"/>
                    </a:moveTo>
                    <a:cubicBezTo>
                      <a:pt x="38379" y="672492"/>
                      <a:pt x="78140" y="605416"/>
                      <a:pt x="119458" y="539204"/>
                    </a:cubicBezTo>
                    <a:cubicBezTo>
                      <a:pt x="140376" y="506184"/>
                      <a:pt x="161467" y="473511"/>
                      <a:pt x="183595" y="441182"/>
                    </a:cubicBezTo>
                    <a:cubicBezTo>
                      <a:pt x="194487" y="424932"/>
                      <a:pt x="205897" y="409200"/>
                      <a:pt x="217134" y="393123"/>
                    </a:cubicBezTo>
                    <a:lnTo>
                      <a:pt x="234594" y="369611"/>
                    </a:lnTo>
                    <a:lnTo>
                      <a:pt x="243411" y="357856"/>
                    </a:lnTo>
                    <a:lnTo>
                      <a:pt x="252573" y="346273"/>
                    </a:lnTo>
                    <a:cubicBezTo>
                      <a:pt x="258624" y="338666"/>
                      <a:pt x="264502" y="330714"/>
                      <a:pt x="270898" y="323280"/>
                    </a:cubicBezTo>
                    <a:lnTo>
                      <a:pt x="290261" y="300979"/>
                    </a:lnTo>
                    <a:cubicBezTo>
                      <a:pt x="297003" y="293718"/>
                      <a:pt x="304091" y="286803"/>
                      <a:pt x="311006" y="279542"/>
                    </a:cubicBezTo>
                    <a:cubicBezTo>
                      <a:pt x="317921" y="272454"/>
                      <a:pt x="325182" y="266058"/>
                      <a:pt x="332097" y="259316"/>
                    </a:cubicBezTo>
                    <a:cubicBezTo>
                      <a:pt x="346273" y="246004"/>
                      <a:pt x="360103" y="232520"/>
                      <a:pt x="373933" y="218862"/>
                    </a:cubicBezTo>
                    <a:cubicBezTo>
                      <a:pt x="387936" y="205378"/>
                      <a:pt x="401594" y="191721"/>
                      <a:pt x="415251" y="177891"/>
                    </a:cubicBezTo>
                    <a:cubicBezTo>
                      <a:pt x="442566" y="150403"/>
                      <a:pt x="469188" y="122051"/>
                      <a:pt x="494774" y="93008"/>
                    </a:cubicBezTo>
                    <a:cubicBezTo>
                      <a:pt x="507740" y="78486"/>
                      <a:pt x="520015" y="63619"/>
                      <a:pt x="531770" y="48233"/>
                    </a:cubicBezTo>
                    <a:cubicBezTo>
                      <a:pt x="543699" y="33020"/>
                      <a:pt x="554936" y="17115"/>
                      <a:pt x="564098" y="0"/>
                    </a:cubicBezTo>
                    <a:lnTo>
                      <a:pt x="565654" y="691"/>
                    </a:lnTo>
                    <a:cubicBezTo>
                      <a:pt x="558739" y="19189"/>
                      <a:pt x="548539" y="36131"/>
                      <a:pt x="538167" y="52728"/>
                    </a:cubicBezTo>
                    <a:cubicBezTo>
                      <a:pt x="527448" y="69151"/>
                      <a:pt x="515865" y="85056"/>
                      <a:pt x="503937" y="100614"/>
                    </a:cubicBezTo>
                    <a:cubicBezTo>
                      <a:pt x="480080" y="131732"/>
                      <a:pt x="454148" y="161121"/>
                      <a:pt x="427352" y="189646"/>
                    </a:cubicBezTo>
                    <a:cubicBezTo>
                      <a:pt x="413868" y="203822"/>
                      <a:pt x="400038" y="217825"/>
                      <a:pt x="386207" y="231483"/>
                    </a:cubicBezTo>
                    <a:cubicBezTo>
                      <a:pt x="372205" y="245140"/>
                      <a:pt x="357856" y="258451"/>
                      <a:pt x="343334" y="271590"/>
                    </a:cubicBezTo>
                    <a:cubicBezTo>
                      <a:pt x="336073" y="278159"/>
                      <a:pt x="328467" y="284556"/>
                      <a:pt x="321724" y="291125"/>
                    </a:cubicBezTo>
                    <a:cubicBezTo>
                      <a:pt x="314982" y="297867"/>
                      <a:pt x="307894" y="304264"/>
                      <a:pt x="301152" y="311179"/>
                    </a:cubicBezTo>
                    <a:lnTo>
                      <a:pt x="281617" y="332616"/>
                    </a:lnTo>
                    <a:cubicBezTo>
                      <a:pt x="275220" y="339704"/>
                      <a:pt x="269170" y="347483"/>
                      <a:pt x="262946" y="354744"/>
                    </a:cubicBezTo>
                    <a:lnTo>
                      <a:pt x="253611" y="365981"/>
                    </a:lnTo>
                    <a:lnTo>
                      <a:pt x="244621" y="377391"/>
                    </a:lnTo>
                    <a:lnTo>
                      <a:pt x="226815" y="400384"/>
                    </a:lnTo>
                    <a:cubicBezTo>
                      <a:pt x="215405" y="416115"/>
                      <a:pt x="203649" y="431501"/>
                      <a:pt x="192412" y="447406"/>
                    </a:cubicBezTo>
                    <a:cubicBezTo>
                      <a:pt x="169765" y="479043"/>
                      <a:pt x="147983" y="511198"/>
                      <a:pt x="126373" y="543699"/>
                    </a:cubicBezTo>
                    <a:cubicBezTo>
                      <a:pt x="83154" y="608528"/>
                      <a:pt x="41491" y="674394"/>
                      <a:pt x="1383" y="741124"/>
                    </a:cubicBezTo>
                    <a:lnTo>
                      <a:pt x="0" y="740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30"/>
              <p:cNvSpPr/>
              <p:nvPr/>
            </p:nvSpPr>
            <p:spPr>
              <a:xfrm>
                <a:off x="8113343" y="2020437"/>
                <a:ext cx="379898" cy="97892"/>
              </a:xfrm>
              <a:custGeom>
                <a:avLst/>
                <a:gdLst/>
                <a:ahLst/>
                <a:cxnLst/>
                <a:rect l="l" t="t" r="r" b="b"/>
                <a:pathLst>
                  <a:path w="501516" h="129231" extrusionOk="0">
                    <a:moveTo>
                      <a:pt x="501517" y="0"/>
                    </a:moveTo>
                    <a:cubicBezTo>
                      <a:pt x="483365" y="13830"/>
                      <a:pt x="464348" y="26277"/>
                      <a:pt x="444813" y="38033"/>
                    </a:cubicBezTo>
                    <a:cubicBezTo>
                      <a:pt x="425278" y="49789"/>
                      <a:pt x="405224" y="60853"/>
                      <a:pt x="384825" y="70880"/>
                    </a:cubicBezTo>
                    <a:cubicBezTo>
                      <a:pt x="343853" y="90933"/>
                      <a:pt x="300979" y="107530"/>
                      <a:pt x="256204" y="118248"/>
                    </a:cubicBezTo>
                    <a:cubicBezTo>
                      <a:pt x="244967" y="120841"/>
                      <a:pt x="233730" y="123089"/>
                      <a:pt x="222493" y="124817"/>
                    </a:cubicBezTo>
                    <a:cubicBezTo>
                      <a:pt x="211083" y="126546"/>
                      <a:pt x="199673" y="127929"/>
                      <a:pt x="188263" y="128621"/>
                    </a:cubicBezTo>
                    <a:cubicBezTo>
                      <a:pt x="165271" y="130004"/>
                      <a:pt x="142105" y="129139"/>
                      <a:pt x="119458" y="124990"/>
                    </a:cubicBezTo>
                    <a:cubicBezTo>
                      <a:pt x="96811" y="121014"/>
                      <a:pt x="74683" y="113753"/>
                      <a:pt x="54283" y="103035"/>
                    </a:cubicBezTo>
                    <a:cubicBezTo>
                      <a:pt x="44257" y="97676"/>
                      <a:pt x="34403" y="91452"/>
                      <a:pt x="25413" y="84537"/>
                    </a:cubicBezTo>
                    <a:cubicBezTo>
                      <a:pt x="16423" y="77449"/>
                      <a:pt x="7953" y="69842"/>
                      <a:pt x="0" y="61544"/>
                    </a:cubicBezTo>
                    <a:cubicBezTo>
                      <a:pt x="8471" y="69151"/>
                      <a:pt x="17288" y="76239"/>
                      <a:pt x="26623" y="82635"/>
                    </a:cubicBezTo>
                    <a:cubicBezTo>
                      <a:pt x="35959" y="88859"/>
                      <a:pt x="45812" y="94564"/>
                      <a:pt x="56012" y="99404"/>
                    </a:cubicBezTo>
                    <a:cubicBezTo>
                      <a:pt x="66212" y="104245"/>
                      <a:pt x="76758" y="108221"/>
                      <a:pt x="87476" y="111333"/>
                    </a:cubicBezTo>
                    <a:cubicBezTo>
                      <a:pt x="98194" y="114445"/>
                      <a:pt x="109258" y="117038"/>
                      <a:pt x="120323" y="118594"/>
                    </a:cubicBezTo>
                    <a:cubicBezTo>
                      <a:pt x="131387" y="120150"/>
                      <a:pt x="142624" y="121187"/>
                      <a:pt x="153861" y="121533"/>
                    </a:cubicBezTo>
                    <a:cubicBezTo>
                      <a:pt x="165098" y="121878"/>
                      <a:pt x="176335" y="121533"/>
                      <a:pt x="187572" y="120668"/>
                    </a:cubicBezTo>
                    <a:cubicBezTo>
                      <a:pt x="193104" y="120323"/>
                      <a:pt x="198809" y="119631"/>
                      <a:pt x="204341" y="119112"/>
                    </a:cubicBezTo>
                    <a:cubicBezTo>
                      <a:pt x="209873" y="118421"/>
                      <a:pt x="215578" y="117729"/>
                      <a:pt x="221110" y="116692"/>
                    </a:cubicBezTo>
                    <a:cubicBezTo>
                      <a:pt x="232174" y="114963"/>
                      <a:pt x="243238" y="112716"/>
                      <a:pt x="254302" y="110123"/>
                    </a:cubicBezTo>
                    <a:cubicBezTo>
                      <a:pt x="265366" y="107530"/>
                      <a:pt x="276258" y="104591"/>
                      <a:pt x="286976" y="101479"/>
                    </a:cubicBezTo>
                    <a:cubicBezTo>
                      <a:pt x="297867" y="98194"/>
                      <a:pt x="308413" y="94564"/>
                      <a:pt x="319131" y="90761"/>
                    </a:cubicBezTo>
                    <a:cubicBezTo>
                      <a:pt x="340395" y="83154"/>
                      <a:pt x="361313" y="74337"/>
                      <a:pt x="381886" y="65002"/>
                    </a:cubicBezTo>
                    <a:cubicBezTo>
                      <a:pt x="402458" y="55494"/>
                      <a:pt x="422685" y="45467"/>
                      <a:pt x="442739" y="34575"/>
                    </a:cubicBezTo>
                    <a:cubicBezTo>
                      <a:pt x="462792" y="23857"/>
                      <a:pt x="482327" y="12447"/>
                      <a:pt x="501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30"/>
              <p:cNvSpPr/>
              <p:nvPr/>
            </p:nvSpPr>
            <p:spPr>
              <a:xfrm>
                <a:off x="7754243" y="1976523"/>
                <a:ext cx="556300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90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5" y="-12351"/>
                      <a:pt x="336592" y="4246"/>
                    </a:cubicBezTo>
                    <a:cubicBezTo>
                      <a:pt x="503764" y="29140"/>
                      <a:pt x="735938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30"/>
              <p:cNvSpPr/>
              <p:nvPr/>
            </p:nvSpPr>
            <p:spPr>
              <a:xfrm>
                <a:off x="7754299" y="1992821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6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589" y="164928"/>
                      <a:pt x="321132" y="148851"/>
                    </a:cubicBezTo>
                    <a:cubicBezTo>
                      <a:pt x="319576" y="141763"/>
                      <a:pt x="248005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089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1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621" y="93876"/>
                      <a:pt x="732233" y="146257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30"/>
              <p:cNvSpPr/>
              <p:nvPr/>
            </p:nvSpPr>
            <p:spPr>
              <a:xfrm>
                <a:off x="7754112" y="1992300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519" y="0"/>
                    </a:moveTo>
                    <a:cubicBezTo>
                      <a:pt x="47714" y="30254"/>
                      <a:pt x="100960" y="55666"/>
                      <a:pt x="158528" y="75547"/>
                    </a:cubicBezTo>
                    <a:cubicBezTo>
                      <a:pt x="187226" y="85574"/>
                      <a:pt x="216961" y="94218"/>
                      <a:pt x="247560" y="101825"/>
                    </a:cubicBezTo>
                    <a:cubicBezTo>
                      <a:pt x="262946" y="105455"/>
                      <a:pt x="278159" y="109258"/>
                      <a:pt x="293891" y="112197"/>
                    </a:cubicBezTo>
                    <a:cubicBezTo>
                      <a:pt x="301671" y="113926"/>
                      <a:pt x="309450" y="115482"/>
                      <a:pt x="317230" y="117038"/>
                    </a:cubicBezTo>
                    <a:cubicBezTo>
                      <a:pt x="321206" y="117729"/>
                      <a:pt x="325182" y="118594"/>
                      <a:pt x="329158" y="119285"/>
                    </a:cubicBezTo>
                    <a:cubicBezTo>
                      <a:pt x="333134" y="120150"/>
                      <a:pt x="336938" y="120841"/>
                      <a:pt x="340914" y="121706"/>
                    </a:cubicBezTo>
                    <a:cubicBezTo>
                      <a:pt x="348693" y="123261"/>
                      <a:pt x="356819" y="124472"/>
                      <a:pt x="364598" y="126200"/>
                    </a:cubicBezTo>
                    <a:cubicBezTo>
                      <a:pt x="372377" y="127929"/>
                      <a:pt x="380330" y="129485"/>
                      <a:pt x="388109" y="131041"/>
                    </a:cubicBezTo>
                    <a:cubicBezTo>
                      <a:pt x="395889" y="132770"/>
                      <a:pt x="403495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9" y="156627"/>
                      <a:pt x="510161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3" y="166654"/>
                      <a:pt x="437725" y="162677"/>
                      <a:pt x="423031" y="158010"/>
                    </a:cubicBezTo>
                    <a:cubicBezTo>
                      <a:pt x="415770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5" y="142451"/>
                      <a:pt x="364771" y="140549"/>
                      <a:pt x="357164" y="138475"/>
                    </a:cubicBezTo>
                    <a:cubicBezTo>
                      <a:pt x="349731" y="136573"/>
                      <a:pt x="341778" y="135017"/>
                      <a:pt x="334172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0" y="692"/>
                      <a:pt x="346" y="346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30"/>
              <p:cNvSpPr/>
              <p:nvPr/>
            </p:nvSpPr>
            <p:spPr>
              <a:xfrm>
                <a:off x="8042473" y="1826157"/>
                <a:ext cx="556299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88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6" y="-12351"/>
                      <a:pt x="336592" y="4246"/>
                    </a:cubicBezTo>
                    <a:cubicBezTo>
                      <a:pt x="503591" y="29313"/>
                      <a:pt x="735765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0"/>
              <p:cNvSpPr/>
              <p:nvPr/>
            </p:nvSpPr>
            <p:spPr>
              <a:xfrm>
                <a:off x="8042530" y="1842455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5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416" y="164928"/>
                      <a:pt x="321132" y="148851"/>
                    </a:cubicBezTo>
                    <a:cubicBezTo>
                      <a:pt x="319576" y="141763"/>
                      <a:pt x="248004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262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2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449" y="93876"/>
                      <a:pt x="732061" y="146430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30"/>
              <p:cNvSpPr/>
              <p:nvPr/>
            </p:nvSpPr>
            <p:spPr>
              <a:xfrm>
                <a:off x="8042081" y="1841934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692" y="0"/>
                    </a:moveTo>
                    <a:cubicBezTo>
                      <a:pt x="47887" y="30254"/>
                      <a:pt x="101133" y="55666"/>
                      <a:pt x="158701" y="75547"/>
                    </a:cubicBezTo>
                    <a:cubicBezTo>
                      <a:pt x="187399" y="85574"/>
                      <a:pt x="217134" y="94218"/>
                      <a:pt x="247733" y="101825"/>
                    </a:cubicBezTo>
                    <a:cubicBezTo>
                      <a:pt x="263119" y="105455"/>
                      <a:pt x="278332" y="109258"/>
                      <a:pt x="294064" y="112197"/>
                    </a:cubicBezTo>
                    <a:cubicBezTo>
                      <a:pt x="301843" y="113926"/>
                      <a:pt x="309623" y="115482"/>
                      <a:pt x="317402" y="117038"/>
                    </a:cubicBezTo>
                    <a:cubicBezTo>
                      <a:pt x="321379" y="117729"/>
                      <a:pt x="325355" y="118594"/>
                      <a:pt x="329331" y="119285"/>
                    </a:cubicBezTo>
                    <a:cubicBezTo>
                      <a:pt x="333307" y="120150"/>
                      <a:pt x="337110" y="120841"/>
                      <a:pt x="341087" y="121706"/>
                    </a:cubicBezTo>
                    <a:cubicBezTo>
                      <a:pt x="348866" y="123261"/>
                      <a:pt x="356991" y="124472"/>
                      <a:pt x="364771" y="126200"/>
                    </a:cubicBezTo>
                    <a:cubicBezTo>
                      <a:pt x="372550" y="127929"/>
                      <a:pt x="380330" y="129485"/>
                      <a:pt x="388282" y="131041"/>
                    </a:cubicBezTo>
                    <a:cubicBezTo>
                      <a:pt x="396062" y="132770"/>
                      <a:pt x="403668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8" y="156627"/>
                      <a:pt x="510160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2" y="166654"/>
                      <a:pt x="437725" y="162677"/>
                      <a:pt x="423031" y="158010"/>
                    </a:cubicBezTo>
                    <a:cubicBezTo>
                      <a:pt x="415769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4" y="142451"/>
                      <a:pt x="364771" y="140549"/>
                      <a:pt x="357164" y="138475"/>
                    </a:cubicBezTo>
                    <a:cubicBezTo>
                      <a:pt x="349730" y="136573"/>
                      <a:pt x="341778" y="135017"/>
                      <a:pt x="334171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346" y="692"/>
                      <a:pt x="519" y="346"/>
                      <a:pt x="6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30"/>
              <p:cNvSpPr/>
              <p:nvPr/>
            </p:nvSpPr>
            <p:spPr>
              <a:xfrm>
                <a:off x="8486306" y="1932756"/>
                <a:ext cx="151130" cy="343232"/>
              </a:xfrm>
              <a:custGeom>
                <a:avLst/>
                <a:gdLst/>
                <a:ahLst/>
                <a:cxnLst/>
                <a:rect l="l" t="t" r="r" b="b"/>
                <a:pathLst>
                  <a:path w="199511" h="453111" extrusionOk="0">
                    <a:moveTo>
                      <a:pt x="199511" y="0"/>
                    </a:moveTo>
                    <a:cubicBezTo>
                      <a:pt x="186373" y="16423"/>
                      <a:pt x="173580" y="33365"/>
                      <a:pt x="161305" y="50307"/>
                    </a:cubicBezTo>
                    <a:cubicBezTo>
                      <a:pt x="149031" y="67422"/>
                      <a:pt x="137276" y="84710"/>
                      <a:pt x="125693" y="102343"/>
                    </a:cubicBezTo>
                    <a:cubicBezTo>
                      <a:pt x="114283" y="119977"/>
                      <a:pt x="103219" y="137956"/>
                      <a:pt x="92846" y="156108"/>
                    </a:cubicBezTo>
                    <a:cubicBezTo>
                      <a:pt x="82473" y="174260"/>
                      <a:pt x="72447" y="192758"/>
                      <a:pt x="63284" y="211775"/>
                    </a:cubicBezTo>
                    <a:cubicBezTo>
                      <a:pt x="60864" y="216442"/>
                      <a:pt x="58789" y="221283"/>
                      <a:pt x="56542" y="225950"/>
                    </a:cubicBezTo>
                    <a:cubicBezTo>
                      <a:pt x="54295" y="230791"/>
                      <a:pt x="52047" y="235459"/>
                      <a:pt x="49973" y="240299"/>
                    </a:cubicBezTo>
                    <a:lnTo>
                      <a:pt x="43749" y="254648"/>
                    </a:lnTo>
                    <a:lnTo>
                      <a:pt x="37871" y="269170"/>
                    </a:lnTo>
                    <a:cubicBezTo>
                      <a:pt x="30264" y="288705"/>
                      <a:pt x="23349" y="308586"/>
                      <a:pt x="17817" y="328639"/>
                    </a:cubicBezTo>
                    <a:lnTo>
                      <a:pt x="16780" y="332443"/>
                    </a:lnTo>
                    <a:lnTo>
                      <a:pt x="15916" y="336246"/>
                    </a:lnTo>
                    <a:lnTo>
                      <a:pt x="14014" y="343853"/>
                    </a:lnTo>
                    <a:lnTo>
                      <a:pt x="12112" y="351459"/>
                    </a:lnTo>
                    <a:cubicBezTo>
                      <a:pt x="11594" y="354052"/>
                      <a:pt x="11075" y="356646"/>
                      <a:pt x="10557" y="359066"/>
                    </a:cubicBezTo>
                    <a:lnTo>
                      <a:pt x="9000" y="366845"/>
                    </a:lnTo>
                    <a:cubicBezTo>
                      <a:pt x="8482" y="369439"/>
                      <a:pt x="7963" y="372032"/>
                      <a:pt x="7618" y="374625"/>
                    </a:cubicBezTo>
                    <a:lnTo>
                      <a:pt x="5197" y="390184"/>
                    </a:lnTo>
                    <a:cubicBezTo>
                      <a:pt x="2431" y="410929"/>
                      <a:pt x="1394" y="432020"/>
                      <a:pt x="1913" y="453111"/>
                    </a:cubicBezTo>
                    <a:cubicBezTo>
                      <a:pt x="-508" y="432193"/>
                      <a:pt x="-508" y="410929"/>
                      <a:pt x="1221" y="389665"/>
                    </a:cubicBezTo>
                    <a:cubicBezTo>
                      <a:pt x="2950" y="368574"/>
                      <a:pt x="6753" y="347656"/>
                      <a:pt x="11767" y="326911"/>
                    </a:cubicBezTo>
                    <a:lnTo>
                      <a:pt x="15743" y="311525"/>
                    </a:lnTo>
                    <a:cubicBezTo>
                      <a:pt x="17126" y="306338"/>
                      <a:pt x="18855" y="301325"/>
                      <a:pt x="20411" y="296311"/>
                    </a:cubicBezTo>
                    <a:cubicBezTo>
                      <a:pt x="21966" y="291298"/>
                      <a:pt x="23695" y="286285"/>
                      <a:pt x="25424" y="281271"/>
                    </a:cubicBezTo>
                    <a:cubicBezTo>
                      <a:pt x="27153" y="276258"/>
                      <a:pt x="28881" y="271244"/>
                      <a:pt x="30783" y="266231"/>
                    </a:cubicBezTo>
                    <a:lnTo>
                      <a:pt x="36488" y="251363"/>
                    </a:lnTo>
                    <a:lnTo>
                      <a:pt x="42711" y="236669"/>
                    </a:lnTo>
                    <a:cubicBezTo>
                      <a:pt x="44786" y="231828"/>
                      <a:pt x="47033" y="226988"/>
                      <a:pt x="49281" y="222147"/>
                    </a:cubicBezTo>
                    <a:cubicBezTo>
                      <a:pt x="51528" y="217307"/>
                      <a:pt x="53603" y="212466"/>
                      <a:pt x="56023" y="207798"/>
                    </a:cubicBezTo>
                    <a:cubicBezTo>
                      <a:pt x="74694" y="169765"/>
                      <a:pt x="96476" y="133288"/>
                      <a:pt x="120334" y="98367"/>
                    </a:cubicBezTo>
                    <a:cubicBezTo>
                      <a:pt x="132262" y="80907"/>
                      <a:pt x="144882" y="63965"/>
                      <a:pt x="158021" y="47368"/>
                    </a:cubicBezTo>
                    <a:cubicBezTo>
                      <a:pt x="171332" y="31464"/>
                      <a:pt x="184817" y="15213"/>
                      <a:pt x="1995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30"/>
              <p:cNvSpPr/>
              <p:nvPr/>
            </p:nvSpPr>
            <p:spPr>
              <a:xfrm>
                <a:off x="8370343" y="2070820"/>
                <a:ext cx="219470" cy="565985"/>
              </a:xfrm>
              <a:custGeom>
                <a:avLst/>
                <a:gdLst/>
                <a:ahLst/>
                <a:cxnLst/>
                <a:rect l="l" t="t" r="r" b="b"/>
                <a:pathLst>
                  <a:path w="289729" h="747175" extrusionOk="0">
                    <a:moveTo>
                      <a:pt x="227191" y="0"/>
                    </a:moveTo>
                    <a:cubicBezTo>
                      <a:pt x="228228" y="0"/>
                      <a:pt x="163745" y="41837"/>
                      <a:pt x="107905" y="104937"/>
                    </a:cubicBezTo>
                    <a:cubicBezTo>
                      <a:pt x="50683" y="166827"/>
                      <a:pt x="1931" y="250154"/>
                      <a:pt x="30" y="305301"/>
                    </a:cubicBezTo>
                    <a:cubicBezTo>
                      <a:pt x="-1180" y="414733"/>
                      <a:pt x="34606" y="421821"/>
                      <a:pt x="19738" y="557529"/>
                    </a:cubicBezTo>
                    <a:cubicBezTo>
                      <a:pt x="15935" y="691855"/>
                      <a:pt x="195208" y="743718"/>
                      <a:pt x="191232" y="747175"/>
                    </a:cubicBezTo>
                    <a:cubicBezTo>
                      <a:pt x="188293" y="742335"/>
                      <a:pt x="264532" y="589166"/>
                      <a:pt x="287524" y="424241"/>
                    </a:cubicBezTo>
                    <a:cubicBezTo>
                      <a:pt x="303083" y="256031"/>
                      <a:pt x="231339" y="-345"/>
                      <a:pt x="2271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0"/>
              <p:cNvSpPr/>
              <p:nvPr/>
            </p:nvSpPr>
            <p:spPr>
              <a:xfrm>
                <a:off x="8411036" y="2070811"/>
                <a:ext cx="132459" cy="566165"/>
              </a:xfrm>
              <a:custGeom>
                <a:avLst/>
                <a:gdLst/>
                <a:ahLst/>
                <a:cxnLst/>
                <a:rect l="l" t="t" r="r" b="b"/>
                <a:pathLst>
                  <a:path w="174863" h="747413" extrusionOk="0">
                    <a:moveTo>
                      <a:pt x="173434" y="13"/>
                    </a:moveTo>
                    <a:cubicBezTo>
                      <a:pt x="168075" y="-1716"/>
                      <a:pt x="46369" y="170816"/>
                      <a:pt x="12831" y="254315"/>
                    </a:cubicBezTo>
                    <a:cubicBezTo>
                      <a:pt x="-27622" y="336259"/>
                      <a:pt x="37553" y="220777"/>
                      <a:pt x="70745" y="224062"/>
                    </a:cubicBezTo>
                    <a:cubicBezTo>
                      <a:pt x="86304" y="225272"/>
                      <a:pt x="54149" y="284742"/>
                      <a:pt x="32885" y="344038"/>
                    </a:cubicBezTo>
                    <a:cubicBezTo>
                      <a:pt x="9720" y="403162"/>
                      <a:pt x="-2209" y="462114"/>
                      <a:pt x="7991" y="458483"/>
                    </a:cubicBezTo>
                    <a:cubicBezTo>
                      <a:pt x="28217" y="451914"/>
                      <a:pt x="54149" y="392963"/>
                      <a:pt x="68843" y="400051"/>
                    </a:cubicBezTo>
                    <a:cubicBezTo>
                      <a:pt x="75413" y="403162"/>
                      <a:pt x="46542" y="469893"/>
                      <a:pt x="33058" y="531783"/>
                    </a:cubicBezTo>
                    <a:cubicBezTo>
                      <a:pt x="17326" y="593673"/>
                      <a:pt x="16635" y="650723"/>
                      <a:pt x="26834" y="636892"/>
                    </a:cubicBezTo>
                    <a:cubicBezTo>
                      <a:pt x="47753" y="610615"/>
                      <a:pt x="45851" y="543884"/>
                      <a:pt x="72128" y="568952"/>
                    </a:cubicBezTo>
                    <a:cubicBezTo>
                      <a:pt x="92009" y="597822"/>
                      <a:pt x="132289" y="750646"/>
                      <a:pt x="137303" y="747361"/>
                    </a:cubicBezTo>
                    <a:cubicBezTo>
                      <a:pt x="137476" y="747707"/>
                      <a:pt x="121225" y="701548"/>
                      <a:pt x="116212" y="651241"/>
                    </a:cubicBezTo>
                    <a:cubicBezTo>
                      <a:pt x="109815" y="601625"/>
                      <a:pt x="114829" y="547515"/>
                      <a:pt x="123818" y="548206"/>
                    </a:cubicBezTo>
                    <a:cubicBezTo>
                      <a:pt x="141279" y="549244"/>
                      <a:pt x="168248" y="590216"/>
                      <a:pt x="174644" y="581917"/>
                    </a:cubicBezTo>
                    <a:cubicBezTo>
                      <a:pt x="179658" y="574830"/>
                      <a:pt x="96849" y="451741"/>
                      <a:pt x="112927" y="444307"/>
                    </a:cubicBezTo>
                    <a:cubicBezTo>
                      <a:pt x="127622" y="438084"/>
                      <a:pt x="163926" y="490984"/>
                      <a:pt x="173088" y="478018"/>
                    </a:cubicBezTo>
                    <a:cubicBezTo>
                      <a:pt x="180868" y="466263"/>
                      <a:pt x="105148" y="324849"/>
                      <a:pt x="119842" y="317588"/>
                    </a:cubicBezTo>
                    <a:cubicBezTo>
                      <a:pt x="133327" y="311365"/>
                      <a:pt x="161678" y="359943"/>
                      <a:pt x="173261" y="336259"/>
                    </a:cubicBezTo>
                    <a:cubicBezTo>
                      <a:pt x="186227" y="312229"/>
                      <a:pt x="84057" y="207984"/>
                      <a:pt x="106703" y="211269"/>
                    </a:cubicBezTo>
                    <a:cubicBezTo>
                      <a:pt x="130215" y="214381"/>
                      <a:pt x="141452" y="256908"/>
                      <a:pt x="159085" y="232878"/>
                    </a:cubicBezTo>
                    <a:cubicBezTo>
                      <a:pt x="171705" y="210404"/>
                      <a:pt x="168767" y="1050"/>
                      <a:pt x="173434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30"/>
              <p:cNvSpPr/>
              <p:nvPr/>
            </p:nvSpPr>
            <p:spPr>
              <a:xfrm>
                <a:off x="8474307" y="2070820"/>
                <a:ext cx="68718" cy="566377"/>
              </a:xfrm>
              <a:custGeom>
                <a:avLst/>
                <a:gdLst/>
                <a:ahLst/>
                <a:cxnLst/>
                <a:rect l="l" t="t" r="r" b="b"/>
                <a:pathLst>
                  <a:path w="90717" h="747693" extrusionOk="0">
                    <a:moveTo>
                      <a:pt x="54586" y="747002"/>
                    </a:moveTo>
                    <a:cubicBezTo>
                      <a:pt x="36434" y="693929"/>
                      <a:pt x="24333" y="636188"/>
                      <a:pt x="18628" y="575681"/>
                    </a:cubicBezTo>
                    <a:cubicBezTo>
                      <a:pt x="15689" y="545427"/>
                      <a:pt x="14306" y="514482"/>
                      <a:pt x="14133" y="483019"/>
                    </a:cubicBezTo>
                    <a:cubicBezTo>
                      <a:pt x="14306" y="467287"/>
                      <a:pt x="14133" y="451555"/>
                      <a:pt x="14997" y="435478"/>
                    </a:cubicBezTo>
                    <a:cubicBezTo>
                      <a:pt x="15170" y="427525"/>
                      <a:pt x="15343" y="419573"/>
                      <a:pt x="15861" y="411621"/>
                    </a:cubicBezTo>
                    <a:cubicBezTo>
                      <a:pt x="16034" y="407644"/>
                      <a:pt x="16207" y="403668"/>
                      <a:pt x="16553" y="399519"/>
                    </a:cubicBezTo>
                    <a:cubicBezTo>
                      <a:pt x="16726" y="395543"/>
                      <a:pt x="16726" y="391567"/>
                      <a:pt x="16899" y="387591"/>
                    </a:cubicBezTo>
                    <a:cubicBezTo>
                      <a:pt x="17244" y="379638"/>
                      <a:pt x="17936" y="371513"/>
                      <a:pt x="18109" y="363561"/>
                    </a:cubicBezTo>
                    <a:cubicBezTo>
                      <a:pt x="18282" y="355608"/>
                      <a:pt x="18628" y="347656"/>
                      <a:pt x="18973" y="339531"/>
                    </a:cubicBezTo>
                    <a:cubicBezTo>
                      <a:pt x="19146" y="331578"/>
                      <a:pt x="18800" y="323626"/>
                      <a:pt x="18800" y="315674"/>
                    </a:cubicBezTo>
                    <a:cubicBezTo>
                      <a:pt x="18800" y="307721"/>
                      <a:pt x="18282" y="300288"/>
                      <a:pt x="18109" y="292508"/>
                    </a:cubicBezTo>
                    <a:cubicBezTo>
                      <a:pt x="17590" y="277122"/>
                      <a:pt x="17936" y="261563"/>
                      <a:pt x="18800" y="245831"/>
                    </a:cubicBezTo>
                    <a:cubicBezTo>
                      <a:pt x="19492" y="230100"/>
                      <a:pt x="20702" y="214368"/>
                      <a:pt x="22776" y="198290"/>
                    </a:cubicBezTo>
                    <a:cubicBezTo>
                      <a:pt x="26407" y="166308"/>
                      <a:pt x="32976" y="133807"/>
                      <a:pt x="42830" y="100787"/>
                    </a:cubicBezTo>
                    <a:cubicBezTo>
                      <a:pt x="47671" y="84364"/>
                      <a:pt x="53894" y="67595"/>
                      <a:pt x="61501" y="50826"/>
                    </a:cubicBezTo>
                    <a:cubicBezTo>
                      <a:pt x="68762" y="34057"/>
                      <a:pt x="77925" y="17115"/>
                      <a:pt x="90717" y="173"/>
                    </a:cubicBezTo>
                    <a:cubicBezTo>
                      <a:pt x="90026" y="173"/>
                      <a:pt x="89507" y="173"/>
                      <a:pt x="88815" y="0"/>
                    </a:cubicBezTo>
                    <a:cubicBezTo>
                      <a:pt x="72911" y="17115"/>
                      <a:pt x="61847" y="34748"/>
                      <a:pt x="52166" y="52036"/>
                    </a:cubicBezTo>
                    <a:cubicBezTo>
                      <a:pt x="42830" y="69324"/>
                      <a:pt x="35224" y="86611"/>
                      <a:pt x="28827" y="103726"/>
                    </a:cubicBezTo>
                    <a:cubicBezTo>
                      <a:pt x="16034" y="137956"/>
                      <a:pt x="8428" y="171494"/>
                      <a:pt x="3933" y="204341"/>
                    </a:cubicBezTo>
                    <a:cubicBezTo>
                      <a:pt x="2031" y="220591"/>
                      <a:pt x="648" y="236669"/>
                      <a:pt x="130" y="252746"/>
                    </a:cubicBezTo>
                    <a:cubicBezTo>
                      <a:pt x="-216" y="268651"/>
                      <a:pt x="130" y="284210"/>
                      <a:pt x="1167" y="299423"/>
                    </a:cubicBezTo>
                    <a:cubicBezTo>
                      <a:pt x="1686" y="307030"/>
                      <a:pt x="2723" y="314636"/>
                      <a:pt x="3069" y="322243"/>
                    </a:cubicBezTo>
                    <a:cubicBezTo>
                      <a:pt x="3414" y="329850"/>
                      <a:pt x="4106" y="337283"/>
                      <a:pt x="4279" y="344890"/>
                    </a:cubicBezTo>
                    <a:cubicBezTo>
                      <a:pt x="4279" y="352669"/>
                      <a:pt x="4279" y="360449"/>
                      <a:pt x="4452" y="368228"/>
                    </a:cubicBezTo>
                    <a:cubicBezTo>
                      <a:pt x="4624" y="376008"/>
                      <a:pt x="4106" y="383960"/>
                      <a:pt x="4279" y="391740"/>
                    </a:cubicBezTo>
                    <a:cubicBezTo>
                      <a:pt x="4279" y="395716"/>
                      <a:pt x="4279" y="399519"/>
                      <a:pt x="4279" y="403495"/>
                    </a:cubicBezTo>
                    <a:cubicBezTo>
                      <a:pt x="4106" y="407471"/>
                      <a:pt x="4106" y="411448"/>
                      <a:pt x="4106" y="415424"/>
                    </a:cubicBezTo>
                    <a:cubicBezTo>
                      <a:pt x="3933" y="423376"/>
                      <a:pt x="3933" y="431156"/>
                      <a:pt x="4106" y="439108"/>
                    </a:cubicBezTo>
                    <a:cubicBezTo>
                      <a:pt x="3760" y="455013"/>
                      <a:pt x="4452" y="470572"/>
                      <a:pt x="4797" y="486131"/>
                    </a:cubicBezTo>
                    <a:cubicBezTo>
                      <a:pt x="5834" y="517248"/>
                      <a:pt x="8082" y="548021"/>
                      <a:pt x="11885" y="578101"/>
                    </a:cubicBezTo>
                    <a:cubicBezTo>
                      <a:pt x="19665" y="638090"/>
                      <a:pt x="33668" y="695139"/>
                      <a:pt x="53376" y="747694"/>
                    </a:cubicBezTo>
                    <a:cubicBezTo>
                      <a:pt x="53722" y="747348"/>
                      <a:pt x="54067" y="747175"/>
                      <a:pt x="54586" y="7470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30"/>
            <p:cNvGrpSpPr/>
            <p:nvPr/>
          </p:nvGrpSpPr>
          <p:grpSpPr>
            <a:xfrm flipH="1">
              <a:off x="-1082131" y="3634747"/>
              <a:ext cx="2631395" cy="2672825"/>
              <a:chOff x="7429444" y="3634747"/>
              <a:chExt cx="2631395" cy="2672825"/>
            </a:xfrm>
          </p:grpSpPr>
          <p:grpSp>
            <p:nvGrpSpPr>
              <p:cNvPr id="1156" name="Google Shape;1156;p30"/>
              <p:cNvGrpSpPr/>
              <p:nvPr/>
            </p:nvGrpSpPr>
            <p:grpSpPr>
              <a:xfrm rot="-3599948">
                <a:off x="8240441" y="4028700"/>
                <a:ext cx="1009400" cy="2455702"/>
                <a:chOff x="6623732" y="2930093"/>
                <a:chExt cx="759082" cy="1846719"/>
              </a:xfrm>
            </p:grpSpPr>
            <p:sp>
              <p:nvSpPr>
                <p:cNvPr id="1157" name="Google Shape;1157;p30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30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30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30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30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30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63" name="Google Shape;1163;p30"/>
              <p:cNvGrpSpPr/>
              <p:nvPr/>
            </p:nvGrpSpPr>
            <p:grpSpPr>
              <a:xfrm>
                <a:off x="8436251" y="3634747"/>
                <a:ext cx="1241643" cy="2045444"/>
                <a:chOff x="5497045" y="1848477"/>
                <a:chExt cx="933636" cy="1538044"/>
              </a:xfrm>
            </p:grpSpPr>
            <p:sp>
              <p:nvSpPr>
                <p:cNvPr id="1164" name="Google Shape;1164;p30"/>
                <p:cNvSpPr/>
                <p:nvPr/>
              </p:nvSpPr>
              <p:spPr>
                <a:xfrm>
                  <a:off x="5497045" y="1848477"/>
                  <a:ext cx="933636" cy="1434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23" h="1893422" extrusionOk="0">
                      <a:moveTo>
                        <a:pt x="783135" y="1892488"/>
                      </a:moveTo>
                      <a:cubicBezTo>
                        <a:pt x="777776" y="1901304"/>
                        <a:pt x="336766" y="1850306"/>
                        <a:pt x="281964" y="1629541"/>
                      </a:cubicBezTo>
                      <a:cubicBezTo>
                        <a:pt x="216271" y="1418113"/>
                        <a:pt x="86959" y="1216019"/>
                        <a:pt x="87823" y="1215674"/>
                      </a:cubicBezTo>
                      <a:cubicBezTo>
                        <a:pt x="83847" y="1219650"/>
                        <a:pt x="378084" y="1343776"/>
                        <a:pt x="345237" y="1290529"/>
                      </a:cubicBezTo>
                      <a:cubicBezTo>
                        <a:pt x="307896" y="1242297"/>
                        <a:pt x="140378" y="1152573"/>
                        <a:pt x="84712" y="1107971"/>
                      </a:cubicBezTo>
                      <a:cubicBezTo>
                        <a:pt x="27143" y="1064579"/>
                        <a:pt x="38726" y="921609"/>
                        <a:pt x="45468" y="746485"/>
                      </a:cubicBezTo>
                      <a:cubicBezTo>
                        <a:pt x="50482" y="571533"/>
                        <a:pt x="4669" y="494776"/>
                        <a:pt x="6398" y="494430"/>
                      </a:cubicBezTo>
                      <a:cubicBezTo>
                        <a:pt x="4324" y="496850"/>
                        <a:pt x="214369" y="578275"/>
                        <a:pt x="188265" y="523992"/>
                      </a:cubicBezTo>
                      <a:cubicBezTo>
                        <a:pt x="159740" y="472820"/>
                        <a:pt x="48062" y="399866"/>
                        <a:pt x="19018" y="359759"/>
                      </a:cubicBezTo>
                      <a:cubicBezTo>
                        <a:pt x="-10198" y="318614"/>
                        <a:pt x="-10544" y="186363"/>
                        <a:pt x="52211" y="53766"/>
                      </a:cubicBezTo>
                      <a:cubicBezTo>
                        <a:pt x="109260" y="-75373"/>
                        <a:pt x="433232" y="62064"/>
                        <a:pt x="513447" y="113755"/>
                      </a:cubicBezTo>
                      <a:cubicBezTo>
                        <a:pt x="598848" y="162852"/>
                        <a:pt x="608356" y="461583"/>
                        <a:pt x="636536" y="412486"/>
                      </a:cubicBezTo>
                      <a:cubicBezTo>
                        <a:pt x="672840" y="360105"/>
                        <a:pt x="635671" y="176509"/>
                        <a:pt x="633424" y="177719"/>
                      </a:cubicBezTo>
                      <a:cubicBezTo>
                        <a:pt x="632559" y="178583"/>
                        <a:pt x="809413" y="260182"/>
                        <a:pt x="876662" y="387765"/>
                      </a:cubicBezTo>
                      <a:cubicBezTo>
                        <a:pt x="939416" y="518287"/>
                        <a:pt x="949616" y="491837"/>
                        <a:pt x="1064407" y="714848"/>
                      </a:cubicBezTo>
                      <a:cubicBezTo>
                        <a:pt x="1177122" y="944256"/>
                        <a:pt x="1010469" y="1154821"/>
                        <a:pt x="1010123" y="1151363"/>
                      </a:cubicBezTo>
                      <a:cubicBezTo>
                        <a:pt x="1064925" y="1085324"/>
                        <a:pt x="1116788" y="1017038"/>
                        <a:pt x="1165367" y="946677"/>
                      </a:cubicBezTo>
                      <a:cubicBezTo>
                        <a:pt x="1165712" y="945812"/>
                        <a:pt x="1254744" y="1132174"/>
                        <a:pt x="1227257" y="1286207"/>
                      </a:cubicBezTo>
                      <a:cubicBezTo>
                        <a:pt x="1215847" y="1362446"/>
                        <a:pt x="1117998" y="1523741"/>
                        <a:pt x="1008394" y="1655473"/>
                      </a:cubicBezTo>
                      <a:cubicBezTo>
                        <a:pt x="901210" y="1788761"/>
                        <a:pt x="782098" y="1892488"/>
                        <a:pt x="783135" y="1892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30"/>
                <p:cNvSpPr/>
                <p:nvPr/>
              </p:nvSpPr>
              <p:spPr>
                <a:xfrm>
                  <a:off x="5545074" y="1874226"/>
                  <a:ext cx="749224" cy="1407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075" h="1858691" extrusionOk="0">
                      <a:moveTo>
                        <a:pt x="0" y="42"/>
                      </a:moveTo>
                      <a:cubicBezTo>
                        <a:pt x="4495" y="-3934"/>
                        <a:pt x="226469" y="273707"/>
                        <a:pt x="158528" y="278720"/>
                      </a:cubicBezTo>
                      <a:cubicBezTo>
                        <a:pt x="95947" y="279758"/>
                        <a:pt x="22993" y="260222"/>
                        <a:pt x="22993" y="260050"/>
                      </a:cubicBezTo>
                      <a:cubicBezTo>
                        <a:pt x="22128" y="260741"/>
                        <a:pt x="250499" y="433445"/>
                        <a:pt x="243757" y="492051"/>
                      </a:cubicBezTo>
                      <a:cubicBezTo>
                        <a:pt x="235977" y="551866"/>
                        <a:pt x="107011" y="541494"/>
                        <a:pt x="107875" y="540456"/>
                      </a:cubicBezTo>
                      <a:cubicBezTo>
                        <a:pt x="105282" y="543049"/>
                        <a:pt x="374971" y="683944"/>
                        <a:pt x="347483" y="735807"/>
                      </a:cubicBezTo>
                      <a:cubicBezTo>
                        <a:pt x="316538" y="793203"/>
                        <a:pt x="94564" y="809626"/>
                        <a:pt x="96120" y="806514"/>
                      </a:cubicBezTo>
                      <a:cubicBezTo>
                        <a:pt x="91106" y="811528"/>
                        <a:pt x="432539" y="964351"/>
                        <a:pt x="437725" y="1034021"/>
                      </a:cubicBezTo>
                      <a:cubicBezTo>
                        <a:pt x="436515" y="1109568"/>
                        <a:pt x="293718" y="1051308"/>
                        <a:pt x="294756" y="1050271"/>
                      </a:cubicBezTo>
                      <a:cubicBezTo>
                        <a:pt x="292162" y="1052173"/>
                        <a:pt x="574471" y="1261181"/>
                        <a:pt x="506357" y="1310105"/>
                      </a:cubicBezTo>
                      <a:cubicBezTo>
                        <a:pt x="435823" y="1361277"/>
                        <a:pt x="265539" y="1369229"/>
                        <a:pt x="276085" y="1382541"/>
                      </a:cubicBezTo>
                      <a:cubicBezTo>
                        <a:pt x="281790" y="1401903"/>
                        <a:pt x="612158" y="1489552"/>
                        <a:pt x="602996" y="1544008"/>
                      </a:cubicBezTo>
                      <a:cubicBezTo>
                        <a:pt x="588820" y="1603997"/>
                        <a:pt x="433057" y="1557320"/>
                        <a:pt x="458125" y="1602614"/>
                      </a:cubicBezTo>
                      <a:cubicBezTo>
                        <a:pt x="480599" y="1650155"/>
                        <a:pt x="718132" y="1859855"/>
                        <a:pt x="719861" y="1858645"/>
                      </a:cubicBezTo>
                      <a:cubicBezTo>
                        <a:pt x="740260" y="1864522"/>
                        <a:pt x="1044870" y="1317193"/>
                        <a:pt x="980041" y="1292818"/>
                      </a:cubicBezTo>
                      <a:cubicBezTo>
                        <a:pt x="983671" y="1295929"/>
                        <a:pt x="764463" y="1519114"/>
                        <a:pt x="758931" y="1471746"/>
                      </a:cubicBezTo>
                      <a:cubicBezTo>
                        <a:pt x="771897" y="1428353"/>
                        <a:pt x="916422" y="964870"/>
                        <a:pt x="886514" y="944816"/>
                      </a:cubicBezTo>
                      <a:cubicBezTo>
                        <a:pt x="874067" y="924935"/>
                        <a:pt x="781751" y="1128930"/>
                        <a:pt x="740260" y="1132906"/>
                      </a:cubicBezTo>
                      <a:cubicBezTo>
                        <a:pt x="720898" y="1135672"/>
                        <a:pt x="748385" y="990110"/>
                        <a:pt x="756165" y="847140"/>
                      </a:cubicBezTo>
                      <a:cubicBezTo>
                        <a:pt x="767575" y="703479"/>
                        <a:pt x="759277" y="562412"/>
                        <a:pt x="750633" y="559991"/>
                      </a:cubicBezTo>
                      <a:cubicBezTo>
                        <a:pt x="739396" y="554632"/>
                        <a:pt x="653476" y="846967"/>
                        <a:pt x="610084" y="819653"/>
                      </a:cubicBezTo>
                      <a:cubicBezTo>
                        <a:pt x="581040" y="791474"/>
                        <a:pt x="602304" y="466465"/>
                        <a:pt x="574817" y="460414"/>
                      </a:cubicBezTo>
                      <a:cubicBezTo>
                        <a:pt x="557356" y="453326"/>
                        <a:pt x="480426" y="616868"/>
                        <a:pt x="458297" y="592492"/>
                      </a:cubicBezTo>
                      <a:cubicBezTo>
                        <a:pt x="442047" y="567079"/>
                        <a:pt x="382750" y="326261"/>
                        <a:pt x="379638" y="257111"/>
                      </a:cubicBezTo>
                      <a:cubicBezTo>
                        <a:pt x="381713" y="186058"/>
                        <a:pt x="324490" y="328682"/>
                        <a:pt x="295793" y="312604"/>
                      </a:cubicBezTo>
                      <a:cubicBezTo>
                        <a:pt x="273665" y="292550"/>
                        <a:pt x="53592" y="561"/>
                        <a:pt x="0" y="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30"/>
                <p:cNvSpPr/>
                <p:nvPr/>
              </p:nvSpPr>
              <p:spPr>
                <a:xfrm>
                  <a:off x="5544158" y="1873604"/>
                  <a:ext cx="581830" cy="151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93" h="1997249" extrusionOk="0">
                      <a:moveTo>
                        <a:pt x="2247" y="0"/>
                      </a:moveTo>
                      <a:cubicBezTo>
                        <a:pt x="111506" y="140030"/>
                        <a:pt x="210737" y="288705"/>
                        <a:pt x="298213" y="444294"/>
                      </a:cubicBezTo>
                      <a:cubicBezTo>
                        <a:pt x="385516" y="600230"/>
                        <a:pt x="461063" y="763426"/>
                        <a:pt x="526584" y="930771"/>
                      </a:cubicBezTo>
                      <a:cubicBezTo>
                        <a:pt x="592623" y="1097770"/>
                        <a:pt x="649500" y="1268573"/>
                        <a:pt x="690817" y="1445945"/>
                      </a:cubicBezTo>
                      <a:cubicBezTo>
                        <a:pt x="711044" y="1534803"/>
                        <a:pt x="727813" y="1625045"/>
                        <a:pt x="740952" y="1716324"/>
                      </a:cubicBezTo>
                      <a:cubicBezTo>
                        <a:pt x="746656" y="1762483"/>
                        <a:pt x="753399" y="1807777"/>
                        <a:pt x="758412" y="1853762"/>
                      </a:cubicBezTo>
                      <a:cubicBezTo>
                        <a:pt x="762561" y="1900266"/>
                        <a:pt x="766710" y="1946597"/>
                        <a:pt x="768093" y="1994138"/>
                      </a:cubicBezTo>
                      <a:cubicBezTo>
                        <a:pt x="766192" y="1995175"/>
                        <a:pt x="764117" y="1996213"/>
                        <a:pt x="762215" y="1997250"/>
                      </a:cubicBezTo>
                      <a:cubicBezTo>
                        <a:pt x="722972" y="1825583"/>
                        <a:pt x="685458" y="1650631"/>
                        <a:pt x="642584" y="1475679"/>
                      </a:cubicBezTo>
                      <a:cubicBezTo>
                        <a:pt x="598847" y="1301419"/>
                        <a:pt x="555454" y="1123183"/>
                        <a:pt x="495812" y="952380"/>
                      </a:cubicBezTo>
                      <a:cubicBezTo>
                        <a:pt x="436688" y="781578"/>
                        <a:pt x="366327" y="615097"/>
                        <a:pt x="283519" y="456050"/>
                      </a:cubicBezTo>
                      <a:cubicBezTo>
                        <a:pt x="201229" y="296484"/>
                        <a:pt x="106147" y="144525"/>
                        <a:pt x="0" y="1729"/>
                      </a:cubicBezTo>
                      <a:cubicBezTo>
                        <a:pt x="692" y="1210"/>
                        <a:pt x="1556" y="519"/>
                        <a:pt x="2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30"/>
                <p:cNvSpPr/>
                <p:nvPr/>
              </p:nvSpPr>
              <p:spPr>
                <a:xfrm>
                  <a:off x="5544484" y="2273830"/>
                  <a:ext cx="108165" cy="362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92" h="478508" extrusionOk="0">
                      <a:moveTo>
                        <a:pt x="45210" y="31072"/>
                      </a:moveTo>
                      <a:cubicBezTo>
                        <a:pt x="45210" y="31072"/>
                        <a:pt x="-2331" y="-23557"/>
                        <a:pt x="89" y="12056"/>
                      </a:cubicBezTo>
                      <a:cubicBezTo>
                        <a:pt x="2164" y="47495"/>
                        <a:pt x="77711" y="163842"/>
                        <a:pt x="42963" y="248033"/>
                      </a:cubicBezTo>
                      <a:cubicBezTo>
                        <a:pt x="9079" y="331360"/>
                        <a:pt x="-7344" y="420564"/>
                        <a:pt x="52298" y="464302"/>
                      </a:cubicBezTo>
                      <a:cubicBezTo>
                        <a:pt x="112805" y="507867"/>
                        <a:pt x="163804" y="442520"/>
                        <a:pt x="134069" y="385816"/>
                      </a:cubicBezTo>
                      <a:cubicBezTo>
                        <a:pt x="104507" y="329285"/>
                        <a:pt x="68894" y="278286"/>
                        <a:pt x="92924" y="192021"/>
                      </a:cubicBezTo>
                      <a:cubicBezTo>
                        <a:pt x="115917" y="105064"/>
                        <a:pt x="44692" y="31072"/>
                        <a:pt x="45210" y="31072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30"/>
                <p:cNvSpPr/>
                <p:nvPr/>
              </p:nvSpPr>
              <p:spPr>
                <a:xfrm>
                  <a:off x="6045726" y="2081386"/>
                  <a:ext cx="206298" cy="428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340" h="565184" extrusionOk="0">
                      <a:moveTo>
                        <a:pt x="15101" y="46"/>
                      </a:moveTo>
                      <a:cubicBezTo>
                        <a:pt x="19250" y="-2720"/>
                        <a:pt x="96699" y="120023"/>
                        <a:pt x="157033" y="223403"/>
                      </a:cubicBezTo>
                      <a:cubicBezTo>
                        <a:pt x="220133" y="324709"/>
                        <a:pt x="300349" y="501735"/>
                        <a:pt x="262661" y="548412"/>
                      </a:cubicBezTo>
                      <a:cubicBezTo>
                        <a:pt x="225666" y="594225"/>
                        <a:pt x="185904" y="542534"/>
                        <a:pt x="174494" y="437771"/>
                      </a:cubicBezTo>
                      <a:cubicBezTo>
                        <a:pt x="162565" y="332489"/>
                        <a:pt x="105689" y="232566"/>
                        <a:pt x="66273" y="224959"/>
                      </a:cubicBezTo>
                      <a:cubicBezTo>
                        <a:pt x="29104" y="215624"/>
                        <a:pt x="-27254" y="27361"/>
                        <a:pt x="15101" y="46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35"/>
          <p:cNvGrpSpPr/>
          <p:nvPr/>
        </p:nvGrpSpPr>
        <p:grpSpPr>
          <a:xfrm>
            <a:off x="-740401" y="-1056549"/>
            <a:ext cx="10580326" cy="7639203"/>
            <a:chOff x="-740401" y="-1056549"/>
            <a:chExt cx="10580326" cy="7639203"/>
          </a:xfrm>
        </p:grpSpPr>
        <p:grpSp>
          <p:nvGrpSpPr>
            <p:cNvPr id="1250" name="Google Shape;1250;p35"/>
            <p:cNvGrpSpPr/>
            <p:nvPr/>
          </p:nvGrpSpPr>
          <p:grpSpPr>
            <a:xfrm rot="761416" flipH="1">
              <a:off x="8286145" y="3343646"/>
              <a:ext cx="1239991" cy="2994661"/>
              <a:chOff x="7641828" y="2979751"/>
              <a:chExt cx="797430" cy="1925845"/>
            </a:xfrm>
          </p:grpSpPr>
          <p:sp>
            <p:nvSpPr>
              <p:cNvPr id="1251" name="Google Shape;1251;p35"/>
              <p:cNvSpPr/>
              <p:nvPr/>
            </p:nvSpPr>
            <p:spPr>
              <a:xfrm>
                <a:off x="7692826" y="3995173"/>
                <a:ext cx="421452" cy="580175"/>
              </a:xfrm>
              <a:custGeom>
                <a:avLst/>
                <a:gdLst/>
                <a:ahLst/>
                <a:cxnLst/>
                <a:rect l="l" t="t" r="r" b="b"/>
                <a:pathLst>
                  <a:path w="556372" h="765907" extrusionOk="0">
                    <a:moveTo>
                      <a:pt x="556372" y="765908"/>
                    </a:moveTo>
                    <a:cubicBezTo>
                      <a:pt x="556372" y="765908"/>
                      <a:pt x="528021" y="651463"/>
                      <a:pt x="400783" y="510742"/>
                    </a:cubicBezTo>
                    <a:cubicBezTo>
                      <a:pt x="273545" y="370019"/>
                      <a:pt x="-4441" y="14065"/>
                      <a:pt x="54" y="581"/>
                    </a:cubicBezTo>
                    <a:cubicBezTo>
                      <a:pt x="4549" y="-13076"/>
                      <a:pt x="70415" y="217196"/>
                      <a:pt x="191775" y="365525"/>
                    </a:cubicBezTo>
                    <a:cubicBezTo>
                      <a:pt x="307257" y="506592"/>
                      <a:pt x="556372" y="765908"/>
                      <a:pt x="556372" y="7659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35"/>
              <p:cNvSpPr/>
              <p:nvPr/>
            </p:nvSpPr>
            <p:spPr>
              <a:xfrm>
                <a:off x="8015695" y="3434324"/>
                <a:ext cx="346787" cy="1471273"/>
              </a:xfrm>
              <a:custGeom>
                <a:avLst/>
                <a:gdLst/>
                <a:ahLst/>
                <a:cxnLst/>
                <a:rect l="l" t="t" r="r" b="b"/>
                <a:pathLst>
                  <a:path w="457805" h="1942274" extrusionOk="0">
                    <a:moveTo>
                      <a:pt x="102370" y="0"/>
                    </a:moveTo>
                    <a:cubicBezTo>
                      <a:pt x="102370" y="0"/>
                      <a:pt x="-288678" y="1385783"/>
                      <a:pt x="457806" y="194227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5"/>
              <p:cNvSpPr/>
              <p:nvPr/>
            </p:nvSpPr>
            <p:spPr>
              <a:xfrm>
                <a:off x="8044506" y="2979751"/>
                <a:ext cx="184432" cy="692951"/>
              </a:xfrm>
              <a:custGeom>
                <a:avLst/>
                <a:gdLst/>
                <a:ahLst/>
                <a:cxnLst/>
                <a:rect l="l" t="t" r="r" b="b"/>
                <a:pathLst>
                  <a:path w="243474" h="914787" extrusionOk="0">
                    <a:moveTo>
                      <a:pt x="0" y="914787"/>
                    </a:moveTo>
                    <a:cubicBezTo>
                      <a:pt x="0" y="914787"/>
                      <a:pt x="70880" y="820569"/>
                      <a:pt x="99750" y="632997"/>
                    </a:cubicBezTo>
                    <a:cubicBezTo>
                      <a:pt x="128621" y="445598"/>
                      <a:pt x="229235" y="5280"/>
                      <a:pt x="242547" y="94"/>
                    </a:cubicBezTo>
                    <a:cubicBezTo>
                      <a:pt x="256031" y="-4919"/>
                      <a:pt x="118767" y="191296"/>
                      <a:pt x="80388" y="379214"/>
                    </a:cubicBezTo>
                    <a:cubicBezTo>
                      <a:pt x="43911" y="558142"/>
                      <a:pt x="0" y="914787"/>
                      <a:pt x="0" y="9147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5"/>
              <p:cNvSpPr/>
              <p:nvPr/>
            </p:nvSpPr>
            <p:spPr>
              <a:xfrm>
                <a:off x="8021605" y="3482976"/>
                <a:ext cx="280883" cy="659648"/>
              </a:xfrm>
              <a:custGeom>
                <a:avLst/>
                <a:gdLst/>
                <a:ahLst/>
                <a:cxnLst/>
                <a:rect l="l" t="t" r="r" b="b"/>
                <a:pathLst>
                  <a:path w="370803" h="870823" extrusionOk="0">
                    <a:moveTo>
                      <a:pt x="0" y="870823"/>
                    </a:moveTo>
                    <a:cubicBezTo>
                      <a:pt x="0" y="870823"/>
                      <a:pt x="83500" y="787669"/>
                      <a:pt x="138648" y="606148"/>
                    </a:cubicBezTo>
                    <a:cubicBezTo>
                      <a:pt x="193795" y="424627"/>
                      <a:pt x="355954" y="3153"/>
                      <a:pt x="369957" y="41"/>
                    </a:cubicBezTo>
                    <a:cubicBezTo>
                      <a:pt x="383960" y="-3071"/>
                      <a:pt x="220419" y="171881"/>
                      <a:pt x="155589" y="352365"/>
                    </a:cubicBezTo>
                    <a:cubicBezTo>
                      <a:pt x="94218" y="523859"/>
                      <a:pt x="0" y="870823"/>
                      <a:pt x="0" y="8708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5"/>
              <p:cNvSpPr/>
              <p:nvPr/>
            </p:nvSpPr>
            <p:spPr>
              <a:xfrm>
                <a:off x="8039140" y="3673256"/>
                <a:ext cx="280883" cy="659648"/>
              </a:xfrm>
              <a:custGeom>
                <a:avLst/>
                <a:gdLst/>
                <a:ahLst/>
                <a:cxnLst/>
                <a:rect l="l" t="t" r="r" b="b"/>
                <a:pathLst>
                  <a:path w="370803" h="870823" extrusionOk="0">
                    <a:moveTo>
                      <a:pt x="0" y="870823"/>
                    </a:moveTo>
                    <a:cubicBezTo>
                      <a:pt x="0" y="870823"/>
                      <a:pt x="83500" y="787669"/>
                      <a:pt x="138647" y="606148"/>
                    </a:cubicBezTo>
                    <a:cubicBezTo>
                      <a:pt x="193795" y="424627"/>
                      <a:pt x="355954" y="3153"/>
                      <a:pt x="369957" y="41"/>
                    </a:cubicBezTo>
                    <a:cubicBezTo>
                      <a:pt x="383960" y="-3071"/>
                      <a:pt x="220418" y="171881"/>
                      <a:pt x="155589" y="352364"/>
                    </a:cubicBezTo>
                    <a:cubicBezTo>
                      <a:pt x="94045" y="523859"/>
                      <a:pt x="0" y="870823"/>
                      <a:pt x="0" y="8708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8124728" y="3941010"/>
                <a:ext cx="280883" cy="659648"/>
              </a:xfrm>
              <a:custGeom>
                <a:avLst/>
                <a:gdLst/>
                <a:ahLst/>
                <a:cxnLst/>
                <a:rect l="l" t="t" r="r" b="b"/>
                <a:pathLst>
                  <a:path w="370803" h="870823" extrusionOk="0">
                    <a:moveTo>
                      <a:pt x="0" y="870823"/>
                    </a:moveTo>
                    <a:cubicBezTo>
                      <a:pt x="0" y="870823"/>
                      <a:pt x="83500" y="787669"/>
                      <a:pt x="138648" y="606148"/>
                    </a:cubicBezTo>
                    <a:cubicBezTo>
                      <a:pt x="193795" y="424627"/>
                      <a:pt x="355954" y="3153"/>
                      <a:pt x="369957" y="41"/>
                    </a:cubicBezTo>
                    <a:cubicBezTo>
                      <a:pt x="383960" y="-3071"/>
                      <a:pt x="220418" y="171881"/>
                      <a:pt x="155589" y="352365"/>
                    </a:cubicBezTo>
                    <a:cubicBezTo>
                      <a:pt x="94218" y="524032"/>
                      <a:pt x="0" y="870823"/>
                      <a:pt x="0" y="8708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5"/>
              <p:cNvSpPr/>
              <p:nvPr/>
            </p:nvSpPr>
            <p:spPr>
              <a:xfrm>
                <a:off x="8084421" y="3876777"/>
                <a:ext cx="354836" cy="623089"/>
              </a:xfrm>
              <a:custGeom>
                <a:avLst/>
                <a:gdLst/>
                <a:ahLst/>
                <a:cxnLst/>
                <a:rect l="l" t="t" r="r" b="b"/>
                <a:pathLst>
                  <a:path w="468431" h="822560" extrusionOk="0">
                    <a:moveTo>
                      <a:pt x="0" y="822561"/>
                    </a:moveTo>
                    <a:cubicBezTo>
                      <a:pt x="0" y="822561"/>
                      <a:pt x="92489" y="749434"/>
                      <a:pt x="168209" y="575520"/>
                    </a:cubicBezTo>
                    <a:cubicBezTo>
                      <a:pt x="243930" y="401605"/>
                      <a:pt x="453457" y="1395"/>
                      <a:pt x="467633" y="12"/>
                    </a:cubicBezTo>
                    <a:cubicBezTo>
                      <a:pt x="481981" y="-1544"/>
                      <a:pt x="299250" y="153354"/>
                      <a:pt x="214195" y="325366"/>
                    </a:cubicBezTo>
                    <a:cubicBezTo>
                      <a:pt x="133461" y="488735"/>
                      <a:pt x="0" y="822561"/>
                      <a:pt x="0" y="8225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5"/>
              <p:cNvSpPr/>
              <p:nvPr/>
            </p:nvSpPr>
            <p:spPr>
              <a:xfrm>
                <a:off x="7840912" y="3260906"/>
                <a:ext cx="178681" cy="694863"/>
              </a:xfrm>
              <a:custGeom>
                <a:avLst/>
                <a:gdLst/>
                <a:ahLst/>
                <a:cxnLst/>
                <a:rect l="l" t="t" r="r" b="b"/>
                <a:pathLst>
                  <a:path w="235882" h="917311" extrusionOk="0">
                    <a:moveTo>
                      <a:pt x="234202" y="917312"/>
                    </a:moveTo>
                    <a:cubicBezTo>
                      <a:pt x="234202" y="917312"/>
                      <a:pt x="250106" y="800447"/>
                      <a:pt x="184067" y="622729"/>
                    </a:cubicBezTo>
                    <a:cubicBezTo>
                      <a:pt x="117855" y="445011"/>
                      <a:pt x="-8691" y="11436"/>
                      <a:pt x="472" y="371"/>
                    </a:cubicBezTo>
                    <a:cubicBezTo>
                      <a:pt x="9807" y="-10693"/>
                      <a:pt x="-14396" y="227705"/>
                      <a:pt x="43691" y="410436"/>
                    </a:cubicBezTo>
                    <a:cubicBezTo>
                      <a:pt x="98839" y="584351"/>
                      <a:pt x="234202" y="917312"/>
                      <a:pt x="234202" y="9173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5"/>
              <p:cNvSpPr/>
              <p:nvPr/>
            </p:nvSpPr>
            <p:spPr>
              <a:xfrm>
                <a:off x="7685182" y="3609430"/>
                <a:ext cx="342801" cy="629884"/>
              </a:xfrm>
              <a:custGeom>
                <a:avLst/>
                <a:gdLst/>
                <a:ahLst/>
                <a:cxnLst/>
                <a:rect l="l" t="t" r="r" b="b"/>
                <a:pathLst>
                  <a:path w="452543" h="831530" extrusionOk="0">
                    <a:moveTo>
                      <a:pt x="452544" y="831531"/>
                    </a:moveTo>
                    <a:cubicBezTo>
                      <a:pt x="452544" y="831531"/>
                      <a:pt x="439232" y="714320"/>
                      <a:pt x="331357" y="558385"/>
                    </a:cubicBezTo>
                    <a:cubicBezTo>
                      <a:pt x="223481" y="402277"/>
                      <a:pt x="-6100" y="13303"/>
                      <a:pt x="124" y="511"/>
                    </a:cubicBezTo>
                    <a:cubicBezTo>
                      <a:pt x="6348" y="-12455"/>
                      <a:pt x="41787" y="224386"/>
                      <a:pt x="142921" y="387409"/>
                    </a:cubicBezTo>
                    <a:cubicBezTo>
                      <a:pt x="239213" y="542135"/>
                      <a:pt x="452544" y="831531"/>
                      <a:pt x="452544" y="8315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5"/>
              <p:cNvSpPr/>
              <p:nvPr/>
            </p:nvSpPr>
            <p:spPr>
              <a:xfrm>
                <a:off x="7706807" y="3925710"/>
                <a:ext cx="388735" cy="602540"/>
              </a:xfrm>
              <a:custGeom>
                <a:avLst/>
                <a:gdLst/>
                <a:ahLst/>
                <a:cxnLst/>
                <a:rect l="l" t="t" r="r" b="b"/>
                <a:pathLst>
                  <a:path w="513181" h="795433" extrusionOk="0">
                    <a:moveTo>
                      <a:pt x="513182" y="795434"/>
                    </a:moveTo>
                    <a:cubicBezTo>
                      <a:pt x="513182" y="795434"/>
                      <a:pt x="491226" y="679606"/>
                      <a:pt x="371941" y="532142"/>
                    </a:cubicBezTo>
                    <a:cubicBezTo>
                      <a:pt x="252656" y="384678"/>
                      <a:pt x="-5277" y="13857"/>
                      <a:pt x="82" y="545"/>
                    </a:cubicBezTo>
                    <a:cubicBezTo>
                      <a:pt x="5441" y="-12767"/>
                      <a:pt x="58342" y="220790"/>
                      <a:pt x="171403" y="375515"/>
                    </a:cubicBezTo>
                    <a:cubicBezTo>
                      <a:pt x="278760" y="522807"/>
                      <a:pt x="513182" y="795434"/>
                      <a:pt x="513182" y="7954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5"/>
              <p:cNvSpPr/>
              <p:nvPr/>
            </p:nvSpPr>
            <p:spPr>
              <a:xfrm>
                <a:off x="7770386" y="3459659"/>
                <a:ext cx="243823" cy="674469"/>
              </a:xfrm>
              <a:custGeom>
                <a:avLst/>
                <a:gdLst/>
                <a:ahLst/>
                <a:cxnLst/>
                <a:rect l="l" t="t" r="r" b="b"/>
                <a:pathLst>
                  <a:path w="321878" h="890388" extrusionOk="0">
                    <a:moveTo>
                      <a:pt x="321836" y="890388"/>
                    </a:moveTo>
                    <a:cubicBezTo>
                      <a:pt x="321836" y="890388"/>
                      <a:pt x="326330" y="772659"/>
                      <a:pt x="243349" y="602029"/>
                    </a:cubicBezTo>
                    <a:cubicBezTo>
                      <a:pt x="160368" y="431399"/>
                      <a:pt x="-7841" y="12345"/>
                      <a:pt x="284" y="417"/>
                    </a:cubicBezTo>
                    <a:cubicBezTo>
                      <a:pt x="8409" y="-11339"/>
                      <a:pt x="7545" y="228096"/>
                      <a:pt x="82919" y="404431"/>
                    </a:cubicBezTo>
                    <a:cubicBezTo>
                      <a:pt x="154663" y="572121"/>
                      <a:pt x="321836" y="890388"/>
                      <a:pt x="321836" y="890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5"/>
              <p:cNvSpPr/>
              <p:nvPr/>
            </p:nvSpPr>
            <p:spPr>
              <a:xfrm>
                <a:off x="7891091" y="3144203"/>
                <a:ext cx="138191" cy="705308"/>
              </a:xfrm>
              <a:custGeom>
                <a:avLst/>
                <a:gdLst/>
                <a:ahLst/>
                <a:cxnLst/>
                <a:rect l="l" t="t" r="r" b="b"/>
                <a:pathLst>
                  <a:path w="182431" h="931100" extrusionOk="0">
                    <a:moveTo>
                      <a:pt x="177078" y="931101"/>
                    </a:moveTo>
                    <a:cubicBezTo>
                      <a:pt x="177078" y="931101"/>
                      <a:pt x="201108" y="815619"/>
                      <a:pt x="147343" y="633752"/>
                    </a:cubicBezTo>
                    <a:cubicBezTo>
                      <a:pt x="93578" y="451885"/>
                      <a:pt x="-2887" y="10530"/>
                      <a:pt x="7140" y="330"/>
                    </a:cubicBezTo>
                    <a:cubicBezTo>
                      <a:pt x="17167" y="-10042"/>
                      <a:pt x="-23287" y="226108"/>
                      <a:pt x="21834" y="412469"/>
                    </a:cubicBezTo>
                    <a:cubicBezTo>
                      <a:pt x="65054" y="589495"/>
                      <a:pt x="177078" y="931101"/>
                      <a:pt x="177078" y="9311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5"/>
              <p:cNvSpPr/>
              <p:nvPr/>
            </p:nvSpPr>
            <p:spPr>
              <a:xfrm>
                <a:off x="7649224" y="3631129"/>
                <a:ext cx="380355" cy="608040"/>
              </a:xfrm>
              <a:custGeom>
                <a:avLst/>
                <a:gdLst/>
                <a:ahLst/>
                <a:cxnLst/>
                <a:rect l="l" t="t" r="r" b="b"/>
                <a:pathLst>
                  <a:path w="502119" h="802693" extrusionOk="0">
                    <a:moveTo>
                      <a:pt x="502119" y="802693"/>
                    </a:moveTo>
                    <a:cubicBezTo>
                      <a:pt x="502119" y="802693"/>
                      <a:pt x="481720" y="686520"/>
                      <a:pt x="364509" y="537327"/>
                    </a:cubicBezTo>
                    <a:cubicBezTo>
                      <a:pt x="247298" y="388134"/>
                      <a:pt x="-5275" y="13855"/>
                      <a:pt x="84" y="543"/>
                    </a:cubicBezTo>
                    <a:cubicBezTo>
                      <a:pt x="5616" y="-12768"/>
                      <a:pt x="55232" y="221480"/>
                      <a:pt x="166046" y="377934"/>
                    </a:cubicBezTo>
                    <a:cubicBezTo>
                      <a:pt x="271847" y="526781"/>
                      <a:pt x="502119" y="802693"/>
                      <a:pt x="502119" y="8026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5"/>
              <p:cNvSpPr/>
              <p:nvPr/>
            </p:nvSpPr>
            <p:spPr>
              <a:xfrm>
                <a:off x="8033121" y="3132127"/>
                <a:ext cx="296320" cy="652963"/>
              </a:xfrm>
              <a:custGeom>
                <a:avLst/>
                <a:gdLst/>
                <a:ahLst/>
                <a:cxnLst/>
                <a:rect l="l" t="t" r="r" b="b"/>
                <a:pathLst>
                  <a:path w="391182" h="861998" extrusionOk="0">
                    <a:moveTo>
                      <a:pt x="0" y="861999"/>
                    </a:moveTo>
                    <a:cubicBezTo>
                      <a:pt x="0" y="861999"/>
                      <a:pt x="85401" y="780746"/>
                      <a:pt x="144871" y="600608"/>
                    </a:cubicBezTo>
                    <a:cubicBezTo>
                      <a:pt x="204341" y="420470"/>
                      <a:pt x="376354" y="2799"/>
                      <a:pt x="390357" y="33"/>
                    </a:cubicBezTo>
                    <a:cubicBezTo>
                      <a:pt x="404360" y="-2733"/>
                      <a:pt x="236669" y="168242"/>
                      <a:pt x="167864" y="347170"/>
                    </a:cubicBezTo>
                    <a:cubicBezTo>
                      <a:pt x="102343" y="517454"/>
                      <a:pt x="0" y="861999"/>
                      <a:pt x="0" y="8619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5"/>
              <p:cNvSpPr/>
              <p:nvPr/>
            </p:nvSpPr>
            <p:spPr>
              <a:xfrm>
                <a:off x="8019380" y="3378812"/>
                <a:ext cx="296320" cy="652963"/>
              </a:xfrm>
              <a:custGeom>
                <a:avLst/>
                <a:gdLst/>
                <a:ahLst/>
                <a:cxnLst/>
                <a:rect l="l" t="t" r="r" b="b"/>
                <a:pathLst>
                  <a:path w="391182" h="861998" extrusionOk="0">
                    <a:moveTo>
                      <a:pt x="0" y="861999"/>
                    </a:moveTo>
                    <a:cubicBezTo>
                      <a:pt x="0" y="861999"/>
                      <a:pt x="85401" y="780746"/>
                      <a:pt x="144871" y="600608"/>
                    </a:cubicBezTo>
                    <a:cubicBezTo>
                      <a:pt x="204341" y="420470"/>
                      <a:pt x="376354" y="2799"/>
                      <a:pt x="390357" y="33"/>
                    </a:cubicBezTo>
                    <a:cubicBezTo>
                      <a:pt x="404360" y="-2733"/>
                      <a:pt x="236669" y="168242"/>
                      <a:pt x="167864" y="347170"/>
                    </a:cubicBezTo>
                    <a:cubicBezTo>
                      <a:pt x="102343" y="517454"/>
                      <a:pt x="0" y="861999"/>
                      <a:pt x="0" y="861999"/>
                    </a:cubicBezTo>
                    <a:close/>
                  </a:path>
                </a:pathLst>
              </a:custGeom>
              <a:solidFill>
                <a:srgbClr val="25411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5"/>
              <p:cNvSpPr/>
              <p:nvPr/>
            </p:nvSpPr>
            <p:spPr>
              <a:xfrm>
                <a:off x="8019380" y="3378812"/>
                <a:ext cx="296320" cy="652963"/>
              </a:xfrm>
              <a:custGeom>
                <a:avLst/>
                <a:gdLst/>
                <a:ahLst/>
                <a:cxnLst/>
                <a:rect l="l" t="t" r="r" b="b"/>
                <a:pathLst>
                  <a:path w="391182" h="861998" extrusionOk="0">
                    <a:moveTo>
                      <a:pt x="0" y="861999"/>
                    </a:moveTo>
                    <a:cubicBezTo>
                      <a:pt x="0" y="861999"/>
                      <a:pt x="85401" y="780746"/>
                      <a:pt x="144871" y="600608"/>
                    </a:cubicBezTo>
                    <a:cubicBezTo>
                      <a:pt x="204341" y="420470"/>
                      <a:pt x="376354" y="2799"/>
                      <a:pt x="390357" y="33"/>
                    </a:cubicBezTo>
                    <a:cubicBezTo>
                      <a:pt x="404360" y="-2733"/>
                      <a:pt x="236669" y="168242"/>
                      <a:pt x="167864" y="347170"/>
                    </a:cubicBezTo>
                    <a:cubicBezTo>
                      <a:pt x="102343" y="517454"/>
                      <a:pt x="0" y="861999"/>
                      <a:pt x="0" y="8619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5"/>
              <p:cNvSpPr/>
              <p:nvPr/>
            </p:nvSpPr>
            <p:spPr>
              <a:xfrm>
                <a:off x="8058640" y="3771805"/>
                <a:ext cx="296320" cy="652963"/>
              </a:xfrm>
              <a:custGeom>
                <a:avLst/>
                <a:gdLst/>
                <a:ahLst/>
                <a:cxnLst/>
                <a:rect l="l" t="t" r="r" b="b"/>
                <a:pathLst>
                  <a:path w="391182" h="861998" extrusionOk="0">
                    <a:moveTo>
                      <a:pt x="0" y="861999"/>
                    </a:moveTo>
                    <a:cubicBezTo>
                      <a:pt x="0" y="861999"/>
                      <a:pt x="85401" y="780747"/>
                      <a:pt x="144871" y="600608"/>
                    </a:cubicBezTo>
                    <a:cubicBezTo>
                      <a:pt x="204341" y="420470"/>
                      <a:pt x="376354" y="2799"/>
                      <a:pt x="390357" y="33"/>
                    </a:cubicBezTo>
                    <a:cubicBezTo>
                      <a:pt x="404360" y="-2733"/>
                      <a:pt x="236669" y="168243"/>
                      <a:pt x="167864" y="347171"/>
                    </a:cubicBezTo>
                    <a:cubicBezTo>
                      <a:pt x="102343" y="517282"/>
                      <a:pt x="0" y="861999"/>
                      <a:pt x="0" y="8619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5"/>
              <p:cNvSpPr/>
              <p:nvPr/>
            </p:nvSpPr>
            <p:spPr>
              <a:xfrm>
                <a:off x="7984336" y="3054155"/>
                <a:ext cx="68264" cy="696284"/>
              </a:xfrm>
              <a:custGeom>
                <a:avLst/>
                <a:gdLst/>
                <a:ahLst/>
                <a:cxnLst/>
                <a:rect l="l" t="t" r="r" b="b"/>
                <a:pathLst>
                  <a:path w="90118" h="919187" extrusionOk="0">
                    <a:moveTo>
                      <a:pt x="65309" y="919188"/>
                    </a:moveTo>
                    <a:cubicBezTo>
                      <a:pt x="65309" y="919188"/>
                      <a:pt x="102651" y="665058"/>
                      <a:pt x="85709" y="470399"/>
                    </a:cubicBezTo>
                    <a:cubicBezTo>
                      <a:pt x="68767" y="275739"/>
                      <a:pt x="28659" y="0"/>
                      <a:pt x="28659" y="0"/>
                    </a:cubicBezTo>
                    <a:cubicBezTo>
                      <a:pt x="28659" y="0"/>
                      <a:pt x="-19400" y="324663"/>
                      <a:pt x="8951" y="532462"/>
                    </a:cubicBezTo>
                    <a:cubicBezTo>
                      <a:pt x="37476" y="740433"/>
                      <a:pt x="65309" y="919188"/>
                      <a:pt x="65309" y="9191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5"/>
              <p:cNvSpPr/>
              <p:nvPr/>
            </p:nvSpPr>
            <p:spPr>
              <a:xfrm>
                <a:off x="7764581" y="3391138"/>
                <a:ext cx="249992" cy="650581"/>
              </a:xfrm>
              <a:custGeom>
                <a:avLst/>
                <a:gdLst/>
                <a:ahLst/>
                <a:cxnLst/>
                <a:rect l="l" t="t" r="r" b="b"/>
                <a:pathLst>
                  <a:path w="330022" h="858853" extrusionOk="0">
                    <a:moveTo>
                      <a:pt x="330023" y="858854"/>
                    </a:moveTo>
                    <a:cubicBezTo>
                      <a:pt x="330023" y="858854"/>
                      <a:pt x="283692" y="606280"/>
                      <a:pt x="205205" y="427179"/>
                    </a:cubicBezTo>
                    <a:cubicBezTo>
                      <a:pt x="126719" y="248079"/>
                      <a:pt x="0" y="0"/>
                      <a:pt x="0" y="0"/>
                    </a:cubicBezTo>
                    <a:cubicBezTo>
                      <a:pt x="0" y="0"/>
                      <a:pt x="58605" y="322934"/>
                      <a:pt x="152305" y="510679"/>
                    </a:cubicBezTo>
                    <a:cubicBezTo>
                      <a:pt x="246177" y="698424"/>
                      <a:pt x="330023" y="858854"/>
                      <a:pt x="330023" y="8588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5"/>
              <p:cNvSpPr/>
              <p:nvPr/>
            </p:nvSpPr>
            <p:spPr>
              <a:xfrm>
                <a:off x="7676639" y="3782168"/>
                <a:ext cx="372172" cy="589033"/>
              </a:xfrm>
              <a:custGeom>
                <a:avLst/>
                <a:gdLst/>
                <a:ahLst/>
                <a:cxnLst/>
                <a:rect l="l" t="t" r="r" b="b"/>
                <a:pathLst>
                  <a:path w="491316" h="777601" extrusionOk="0">
                    <a:moveTo>
                      <a:pt x="491317" y="777602"/>
                    </a:moveTo>
                    <a:cubicBezTo>
                      <a:pt x="491317" y="777602"/>
                      <a:pt x="396580" y="538858"/>
                      <a:pt x="284556" y="378774"/>
                    </a:cubicBezTo>
                    <a:cubicBezTo>
                      <a:pt x="172531" y="218517"/>
                      <a:pt x="0" y="0"/>
                      <a:pt x="0" y="0"/>
                    </a:cubicBezTo>
                    <a:cubicBezTo>
                      <a:pt x="0" y="0"/>
                      <a:pt x="120668" y="305128"/>
                      <a:pt x="249289" y="471090"/>
                    </a:cubicBezTo>
                    <a:cubicBezTo>
                      <a:pt x="377737" y="636707"/>
                      <a:pt x="491317" y="777602"/>
                      <a:pt x="491317" y="7776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5"/>
              <p:cNvSpPr/>
              <p:nvPr/>
            </p:nvSpPr>
            <p:spPr>
              <a:xfrm>
                <a:off x="7641828" y="4172021"/>
                <a:ext cx="508495" cy="476412"/>
              </a:xfrm>
              <a:custGeom>
                <a:avLst/>
                <a:gdLst/>
                <a:ahLst/>
                <a:cxnLst/>
                <a:rect l="l" t="t" r="r" b="b"/>
                <a:pathLst>
                  <a:path w="671281" h="628927" extrusionOk="0">
                    <a:moveTo>
                      <a:pt x="671282" y="628927"/>
                    </a:moveTo>
                    <a:cubicBezTo>
                      <a:pt x="671282" y="628927"/>
                      <a:pt x="519496" y="421820"/>
                      <a:pt x="370822" y="294928"/>
                    </a:cubicBezTo>
                    <a:cubicBezTo>
                      <a:pt x="222147" y="168037"/>
                      <a:pt x="0" y="0"/>
                      <a:pt x="0" y="0"/>
                    </a:cubicBezTo>
                    <a:cubicBezTo>
                      <a:pt x="0" y="0"/>
                      <a:pt x="193622" y="265021"/>
                      <a:pt x="359757" y="393123"/>
                    </a:cubicBezTo>
                    <a:cubicBezTo>
                      <a:pt x="525892" y="521225"/>
                      <a:pt x="671282" y="628927"/>
                      <a:pt x="671282" y="6289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5"/>
              <p:cNvSpPr/>
              <p:nvPr/>
            </p:nvSpPr>
            <p:spPr>
              <a:xfrm>
                <a:off x="8018071" y="3251503"/>
                <a:ext cx="288099" cy="634474"/>
              </a:xfrm>
              <a:custGeom>
                <a:avLst/>
                <a:gdLst/>
                <a:ahLst/>
                <a:cxnLst/>
                <a:rect l="l" t="t" r="r" b="b"/>
                <a:pathLst>
                  <a:path w="380329" h="837589" extrusionOk="0">
                    <a:moveTo>
                      <a:pt x="0" y="837590"/>
                    </a:moveTo>
                    <a:cubicBezTo>
                      <a:pt x="0" y="837590"/>
                      <a:pt x="147464" y="627371"/>
                      <a:pt x="219900" y="445850"/>
                    </a:cubicBezTo>
                    <a:cubicBezTo>
                      <a:pt x="292335" y="264329"/>
                      <a:pt x="380330" y="0"/>
                      <a:pt x="380330" y="0"/>
                    </a:cubicBezTo>
                    <a:cubicBezTo>
                      <a:pt x="380330" y="0"/>
                      <a:pt x="191375" y="268305"/>
                      <a:pt x="123434" y="466768"/>
                    </a:cubicBezTo>
                    <a:cubicBezTo>
                      <a:pt x="55494" y="665404"/>
                      <a:pt x="0" y="837590"/>
                      <a:pt x="0" y="837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5"/>
              <p:cNvSpPr/>
              <p:nvPr/>
            </p:nvSpPr>
            <p:spPr>
              <a:xfrm>
                <a:off x="8027755" y="3604713"/>
                <a:ext cx="288099" cy="634474"/>
              </a:xfrm>
              <a:custGeom>
                <a:avLst/>
                <a:gdLst/>
                <a:ahLst/>
                <a:cxnLst/>
                <a:rect l="l" t="t" r="r" b="b"/>
                <a:pathLst>
                  <a:path w="380329" h="837589" extrusionOk="0">
                    <a:moveTo>
                      <a:pt x="0" y="837590"/>
                    </a:moveTo>
                    <a:cubicBezTo>
                      <a:pt x="0" y="837590"/>
                      <a:pt x="147464" y="627371"/>
                      <a:pt x="219900" y="445850"/>
                    </a:cubicBezTo>
                    <a:cubicBezTo>
                      <a:pt x="292335" y="264329"/>
                      <a:pt x="380330" y="0"/>
                      <a:pt x="380330" y="0"/>
                    </a:cubicBezTo>
                    <a:cubicBezTo>
                      <a:pt x="380330" y="0"/>
                      <a:pt x="191375" y="268305"/>
                      <a:pt x="123434" y="466768"/>
                    </a:cubicBezTo>
                    <a:cubicBezTo>
                      <a:pt x="55321" y="665404"/>
                      <a:pt x="0" y="837590"/>
                      <a:pt x="0" y="837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5"/>
              <p:cNvSpPr/>
              <p:nvPr/>
            </p:nvSpPr>
            <p:spPr>
              <a:xfrm>
                <a:off x="8077092" y="3852706"/>
                <a:ext cx="288099" cy="634474"/>
              </a:xfrm>
              <a:custGeom>
                <a:avLst/>
                <a:gdLst/>
                <a:ahLst/>
                <a:cxnLst/>
                <a:rect l="l" t="t" r="r" b="b"/>
                <a:pathLst>
                  <a:path w="380329" h="837589" extrusionOk="0">
                    <a:moveTo>
                      <a:pt x="0" y="837590"/>
                    </a:moveTo>
                    <a:cubicBezTo>
                      <a:pt x="0" y="837590"/>
                      <a:pt x="147464" y="627371"/>
                      <a:pt x="219900" y="445850"/>
                    </a:cubicBezTo>
                    <a:cubicBezTo>
                      <a:pt x="292335" y="264329"/>
                      <a:pt x="380330" y="0"/>
                      <a:pt x="380330" y="0"/>
                    </a:cubicBezTo>
                    <a:cubicBezTo>
                      <a:pt x="380330" y="0"/>
                      <a:pt x="191375" y="268305"/>
                      <a:pt x="123434" y="466768"/>
                    </a:cubicBezTo>
                    <a:cubicBezTo>
                      <a:pt x="55321" y="665404"/>
                      <a:pt x="0" y="837590"/>
                      <a:pt x="0" y="837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5"/>
              <p:cNvSpPr/>
              <p:nvPr/>
            </p:nvSpPr>
            <p:spPr>
              <a:xfrm>
                <a:off x="8150378" y="4024404"/>
                <a:ext cx="288099" cy="634474"/>
              </a:xfrm>
              <a:custGeom>
                <a:avLst/>
                <a:gdLst/>
                <a:ahLst/>
                <a:cxnLst/>
                <a:rect l="l" t="t" r="r" b="b"/>
                <a:pathLst>
                  <a:path w="380329" h="837589" extrusionOk="0">
                    <a:moveTo>
                      <a:pt x="0" y="837590"/>
                    </a:moveTo>
                    <a:cubicBezTo>
                      <a:pt x="0" y="837590"/>
                      <a:pt x="147464" y="627371"/>
                      <a:pt x="219900" y="445850"/>
                    </a:cubicBezTo>
                    <a:cubicBezTo>
                      <a:pt x="292335" y="264329"/>
                      <a:pt x="380330" y="0"/>
                      <a:pt x="380330" y="0"/>
                    </a:cubicBezTo>
                    <a:cubicBezTo>
                      <a:pt x="380330" y="0"/>
                      <a:pt x="191375" y="268305"/>
                      <a:pt x="123434" y="466768"/>
                    </a:cubicBezTo>
                    <a:cubicBezTo>
                      <a:pt x="55321" y="665231"/>
                      <a:pt x="0" y="837590"/>
                      <a:pt x="0" y="837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6" name="Google Shape;1276;p35"/>
            <p:cNvGrpSpPr/>
            <p:nvPr/>
          </p:nvGrpSpPr>
          <p:grpSpPr>
            <a:xfrm rot="9516685" flipH="1">
              <a:off x="-343048" y="-611749"/>
              <a:ext cx="1241635" cy="2045432"/>
              <a:chOff x="5497045" y="1848477"/>
              <a:chExt cx="933636" cy="1538044"/>
            </a:xfrm>
          </p:grpSpPr>
          <p:sp>
            <p:nvSpPr>
              <p:cNvPr id="1277" name="Google Shape;1277;p35"/>
              <p:cNvSpPr/>
              <p:nvPr/>
            </p:nvSpPr>
            <p:spPr>
              <a:xfrm>
                <a:off x="5497045" y="1848477"/>
                <a:ext cx="933636" cy="1434267"/>
              </a:xfrm>
              <a:custGeom>
                <a:avLst/>
                <a:gdLst/>
                <a:ahLst/>
                <a:cxnLst/>
                <a:rect l="l" t="t" r="r" b="b"/>
                <a:pathLst>
                  <a:path w="1232523" h="1893422" extrusionOk="0">
                    <a:moveTo>
                      <a:pt x="783135" y="1892488"/>
                    </a:moveTo>
                    <a:cubicBezTo>
                      <a:pt x="777776" y="1901304"/>
                      <a:pt x="336766" y="1850306"/>
                      <a:pt x="281964" y="1629541"/>
                    </a:cubicBezTo>
                    <a:cubicBezTo>
                      <a:pt x="216271" y="1418113"/>
                      <a:pt x="86959" y="1216019"/>
                      <a:pt x="87823" y="1215674"/>
                    </a:cubicBezTo>
                    <a:cubicBezTo>
                      <a:pt x="83847" y="1219650"/>
                      <a:pt x="378084" y="1343776"/>
                      <a:pt x="345237" y="1290529"/>
                    </a:cubicBezTo>
                    <a:cubicBezTo>
                      <a:pt x="307896" y="1242297"/>
                      <a:pt x="140378" y="1152573"/>
                      <a:pt x="84712" y="1107971"/>
                    </a:cubicBezTo>
                    <a:cubicBezTo>
                      <a:pt x="27143" y="1064579"/>
                      <a:pt x="38726" y="921609"/>
                      <a:pt x="45468" y="746485"/>
                    </a:cubicBezTo>
                    <a:cubicBezTo>
                      <a:pt x="50482" y="571533"/>
                      <a:pt x="4669" y="494776"/>
                      <a:pt x="6398" y="494430"/>
                    </a:cubicBezTo>
                    <a:cubicBezTo>
                      <a:pt x="4324" y="496850"/>
                      <a:pt x="214369" y="578275"/>
                      <a:pt x="188265" y="523992"/>
                    </a:cubicBezTo>
                    <a:cubicBezTo>
                      <a:pt x="159740" y="472820"/>
                      <a:pt x="48062" y="399866"/>
                      <a:pt x="19018" y="359759"/>
                    </a:cubicBezTo>
                    <a:cubicBezTo>
                      <a:pt x="-10198" y="318614"/>
                      <a:pt x="-10544" y="186363"/>
                      <a:pt x="52211" y="53766"/>
                    </a:cubicBezTo>
                    <a:cubicBezTo>
                      <a:pt x="109260" y="-75373"/>
                      <a:pt x="433232" y="62064"/>
                      <a:pt x="513447" y="113755"/>
                    </a:cubicBezTo>
                    <a:cubicBezTo>
                      <a:pt x="598848" y="162852"/>
                      <a:pt x="608356" y="461583"/>
                      <a:pt x="636536" y="412486"/>
                    </a:cubicBezTo>
                    <a:cubicBezTo>
                      <a:pt x="672840" y="360105"/>
                      <a:pt x="635671" y="176509"/>
                      <a:pt x="633424" y="177719"/>
                    </a:cubicBezTo>
                    <a:cubicBezTo>
                      <a:pt x="632559" y="178583"/>
                      <a:pt x="809413" y="260182"/>
                      <a:pt x="876662" y="387765"/>
                    </a:cubicBezTo>
                    <a:cubicBezTo>
                      <a:pt x="939416" y="518287"/>
                      <a:pt x="949616" y="491837"/>
                      <a:pt x="1064407" y="714848"/>
                    </a:cubicBezTo>
                    <a:cubicBezTo>
                      <a:pt x="1177122" y="944256"/>
                      <a:pt x="1010469" y="1154821"/>
                      <a:pt x="1010123" y="1151363"/>
                    </a:cubicBezTo>
                    <a:cubicBezTo>
                      <a:pt x="1064925" y="1085324"/>
                      <a:pt x="1116788" y="1017038"/>
                      <a:pt x="1165367" y="946677"/>
                    </a:cubicBezTo>
                    <a:cubicBezTo>
                      <a:pt x="1165712" y="945812"/>
                      <a:pt x="1254744" y="1132174"/>
                      <a:pt x="1227257" y="1286207"/>
                    </a:cubicBezTo>
                    <a:cubicBezTo>
                      <a:pt x="1215847" y="1362446"/>
                      <a:pt x="1117998" y="1523741"/>
                      <a:pt x="1008394" y="1655473"/>
                    </a:cubicBezTo>
                    <a:cubicBezTo>
                      <a:pt x="901210" y="1788761"/>
                      <a:pt x="782098" y="1892488"/>
                      <a:pt x="783135" y="1892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5"/>
              <p:cNvSpPr/>
              <p:nvPr/>
            </p:nvSpPr>
            <p:spPr>
              <a:xfrm>
                <a:off x="5545074" y="1874226"/>
                <a:ext cx="749224" cy="1407958"/>
              </a:xfrm>
              <a:custGeom>
                <a:avLst/>
                <a:gdLst/>
                <a:ahLst/>
                <a:cxnLst/>
                <a:rect l="l" t="t" r="r" b="b"/>
                <a:pathLst>
                  <a:path w="989075" h="1858691" extrusionOk="0">
                    <a:moveTo>
                      <a:pt x="0" y="42"/>
                    </a:moveTo>
                    <a:cubicBezTo>
                      <a:pt x="4495" y="-3934"/>
                      <a:pt x="226469" y="273707"/>
                      <a:pt x="158528" y="278720"/>
                    </a:cubicBezTo>
                    <a:cubicBezTo>
                      <a:pt x="95947" y="279758"/>
                      <a:pt x="22993" y="260222"/>
                      <a:pt x="22993" y="260050"/>
                    </a:cubicBezTo>
                    <a:cubicBezTo>
                      <a:pt x="22128" y="260741"/>
                      <a:pt x="250499" y="433445"/>
                      <a:pt x="243757" y="492051"/>
                    </a:cubicBezTo>
                    <a:cubicBezTo>
                      <a:pt x="235977" y="551866"/>
                      <a:pt x="107011" y="541494"/>
                      <a:pt x="107875" y="540456"/>
                    </a:cubicBezTo>
                    <a:cubicBezTo>
                      <a:pt x="105282" y="543049"/>
                      <a:pt x="374971" y="683944"/>
                      <a:pt x="347483" y="735807"/>
                    </a:cubicBezTo>
                    <a:cubicBezTo>
                      <a:pt x="316538" y="793203"/>
                      <a:pt x="94564" y="809626"/>
                      <a:pt x="96120" y="806514"/>
                    </a:cubicBezTo>
                    <a:cubicBezTo>
                      <a:pt x="91106" y="811528"/>
                      <a:pt x="432539" y="964351"/>
                      <a:pt x="437725" y="1034021"/>
                    </a:cubicBezTo>
                    <a:cubicBezTo>
                      <a:pt x="436515" y="1109568"/>
                      <a:pt x="293718" y="1051308"/>
                      <a:pt x="294756" y="1050271"/>
                    </a:cubicBezTo>
                    <a:cubicBezTo>
                      <a:pt x="292162" y="1052173"/>
                      <a:pt x="574471" y="1261181"/>
                      <a:pt x="506357" y="1310105"/>
                    </a:cubicBezTo>
                    <a:cubicBezTo>
                      <a:pt x="435823" y="1361277"/>
                      <a:pt x="265539" y="1369229"/>
                      <a:pt x="276085" y="1382541"/>
                    </a:cubicBezTo>
                    <a:cubicBezTo>
                      <a:pt x="281790" y="1401903"/>
                      <a:pt x="612158" y="1489552"/>
                      <a:pt x="602996" y="1544008"/>
                    </a:cubicBezTo>
                    <a:cubicBezTo>
                      <a:pt x="588820" y="1603997"/>
                      <a:pt x="433057" y="1557320"/>
                      <a:pt x="458125" y="1602614"/>
                    </a:cubicBezTo>
                    <a:cubicBezTo>
                      <a:pt x="480599" y="1650155"/>
                      <a:pt x="718132" y="1859855"/>
                      <a:pt x="719861" y="1858645"/>
                    </a:cubicBezTo>
                    <a:cubicBezTo>
                      <a:pt x="740260" y="1864522"/>
                      <a:pt x="1044870" y="1317193"/>
                      <a:pt x="980041" y="1292818"/>
                    </a:cubicBezTo>
                    <a:cubicBezTo>
                      <a:pt x="983671" y="1295929"/>
                      <a:pt x="764463" y="1519114"/>
                      <a:pt x="758931" y="1471746"/>
                    </a:cubicBezTo>
                    <a:cubicBezTo>
                      <a:pt x="771897" y="1428353"/>
                      <a:pt x="916422" y="964870"/>
                      <a:pt x="886514" y="944816"/>
                    </a:cubicBezTo>
                    <a:cubicBezTo>
                      <a:pt x="874067" y="924935"/>
                      <a:pt x="781751" y="1128930"/>
                      <a:pt x="740260" y="1132906"/>
                    </a:cubicBezTo>
                    <a:cubicBezTo>
                      <a:pt x="720898" y="1135672"/>
                      <a:pt x="748385" y="990110"/>
                      <a:pt x="756165" y="847140"/>
                    </a:cubicBezTo>
                    <a:cubicBezTo>
                      <a:pt x="767575" y="703479"/>
                      <a:pt x="759277" y="562412"/>
                      <a:pt x="750633" y="559991"/>
                    </a:cubicBezTo>
                    <a:cubicBezTo>
                      <a:pt x="739396" y="554632"/>
                      <a:pt x="653476" y="846967"/>
                      <a:pt x="610084" y="819653"/>
                    </a:cubicBezTo>
                    <a:cubicBezTo>
                      <a:pt x="581040" y="791474"/>
                      <a:pt x="602304" y="466465"/>
                      <a:pt x="574817" y="460414"/>
                    </a:cubicBezTo>
                    <a:cubicBezTo>
                      <a:pt x="557356" y="453326"/>
                      <a:pt x="480426" y="616868"/>
                      <a:pt x="458297" y="592492"/>
                    </a:cubicBezTo>
                    <a:cubicBezTo>
                      <a:pt x="442047" y="567079"/>
                      <a:pt x="382750" y="326261"/>
                      <a:pt x="379638" y="257111"/>
                    </a:cubicBezTo>
                    <a:cubicBezTo>
                      <a:pt x="381713" y="186058"/>
                      <a:pt x="324490" y="328682"/>
                      <a:pt x="295793" y="312604"/>
                    </a:cubicBezTo>
                    <a:cubicBezTo>
                      <a:pt x="273665" y="292550"/>
                      <a:pt x="53592" y="561"/>
                      <a:pt x="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5"/>
              <p:cNvSpPr/>
              <p:nvPr/>
            </p:nvSpPr>
            <p:spPr>
              <a:xfrm>
                <a:off x="5544158" y="1873604"/>
                <a:ext cx="581830" cy="1512916"/>
              </a:xfrm>
              <a:custGeom>
                <a:avLst/>
                <a:gdLst/>
                <a:ahLst/>
                <a:cxnLst/>
                <a:rect l="l" t="t" r="r" b="b"/>
                <a:pathLst>
                  <a:path w="768093" h="1997249" extrusionOk="0">
                    <a:moveTo>
                      <a:pt x="2247" y="0"/>
                    </a:moveTo>
                    <a:cubicBezTo>
                      <a:pt x="111506" y="140030"/>
                      <a:pt x="210737" y="288705"/>
                      <a:pt x="298213" y="444294"/>
                    </a:cubicBezTo>
                    <a:cubicBezTo>
                      <a:pt x="385516" y="600230"/>
                      <a:pt x="461063" y="763426"/>
                      <a:pt x="526584" y="930771"/>
                    </a:cubicBezTo>
                    <a:cubicBezTo>
                      <a:pt x="592623" y="1097770"/>
                      <a:pt x="649500" y="1268573"/>
                      <a:pt x="690817" y="1445945"/>
                    </a:cubicBezTo>
                    <a:cubicBezTo>
                      <a:pt x="711044" y="1534803"/>
                      <a:pt x="727813" y="1625045"/>
                      <a:pt x="740952" y="1716324"/>
                    </a:cubicBezTo>
                    <a:cubicBezTo>
                      <a:pt x="746656" y="1762483"/>
                      <a:pt x="753399" y="1807777"/>
                      <a:pt x="758412" y="1853762"/>
                    </a:cubicBezTo>
                    <a:cubicBezTo>
                      <a:pt x="762561" y="1900266"/>
                      <a:pt x="766710" y="1946597"/>
                      <a:pt x="768093" y="1994138"/>
                    </a:cubicBezTo>
                    <a:cubicBezTo>
                      <a:pt x="766192" y="1995175"/>
                      <a:pt x="764117" y="1996213"/>
                      <a:pt x="762215" y="1997250"/>
                    </a:cubicBezTo>
                    <a:cubicBezTo>
                      <a:pt x="722972" y="1825583"/>
                      <a:pt x="685458" y="1650631"/>
                      <a:pt x="642584" y="1475679"/>
                    </a:cubicBezTo>
                    <a:cubicBezTo>
                      <a:pt x="598847" y="1301419"/>
                      <a:pt x="555454" y="1123183"/>
                      <a:pt x="495812" y="952380"/>
                    </a:cubicBezTo>
                    <a:cubicBezTo>
                      <a:pt x="436688" y="781578"/>
                      <a:pt x="366327" y="615097"/>
                      <a:pt x="283519" y="456050"/>
                    </a:cubicBezTo>
                    <a:cubicBezTo>
                      <a:pt x="201229" y="296484"/>
                      <a:pt x="106147" y="144525"/>
                      <a:pt x="0" y="1729"/>
                    </a:cubicBezTo>
                    <a:cubicBezTo>
                      <a:pt x="692" y="1210"/>
                      <a:pt x="1556" y="519"/>
                      <a:pt x="2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5"/>
              <p:cNvSpPr/>
              <p:nvPr/>
            </p:nvSpPr>
            <p:spPr>
              <a:xfrm>
                <a:off x="5544484" y="2273830"/>
                <a:ext cx="108165" cy="362470"/>
              </a:xfrm>
              <a:custGeom>
                <a:avLst/>
                <a:gdLst/>
                <a:ahLst/>
                <a:cxnLst/>
                <a:rect l="l" t="t" r="r" b="b"/>
                <a:pathLst>
                  <a:path w="142792" h="478508" extrusionOk="0">
                    <a:moveTo>
                      <a:pt x="45210" y="31072"/>
                    </a:moveTo>
                    <a:cubicBezTo>
                      <a:pt x="45210" y="31072"/>
                      <a:pt x="-2331" y="-23557"/>
                      <a:pt x="89" y="12056"/>
                    </a:cubicBezTo>
                    <a:cubicBezTo>
                      <a:pt x="2164" y="47495"/>
                      <a:pt x="77711" y="163842"/>
                      <a:pt x="42963" y="248033"/>
                    </a:cubicBezTo>
                    <a:cubicBezTo>
                      <a:pt x="9079" y="331360"/>
                      <a:pt x="-7344" y="420564"/>
                      <a:pt x="52298" y="464302"/>
                    </a:cubicBezTo>
                    <a:cubicBezTo>
                      <a:pt x="112805" y="507867"/>
                      <a:pt x="163804" y="442520"/>
                      <a:pt x="134069" y="385816"/>
                    </a:cubicBezTo>
                    <a:cubicBezTo>
                      <a:pt x="104507" y="329285"/>
                      <a:pt x="68894" y="278286"/>
                      <a:pt x="92924" y="192021"/>
                    </a:cubicBezTo>
                    <a:cubicBezTo>
                      <a:pt x="115917" y="105064"/>
                      <a:pt x="44692" y="31072"/>
                      <a:pt x="45210" y="31072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5"/>
              <p:cNvSpPr/>
              <p:nvPr/>
            </p:nvSpPr>
            <p:spPr>
              <a:xfrm>
                <a:off x="6045726" y="2081386"/>
                <a:ext cx="206298" cy="428127"/>
              </a:xfrm>
              <a:custGeom>
                <a:avLst/>
                <a:gdLst/>
                <a:ahLst/>
                <a:cxnLst/>
                <a:rect l="l" t="t" r="r" b="b"/>
                <a:pathLst>
                  <a:path w="272340" h="565184" extrusionOk="0">
                    <a:moveTo>
                      <a:pt x="15101" y="46"/>
                    </a:moveTo>
                    <a:cubicBezTo>
                      <a:pt x="19250" y="-2720"/>
                      <a:pt x="96699" y="120023"/>
                      <a:pt x="157033" y="223403"/>
                    </a:cubicBezTo>
                    <a:cubicBezTo>
                      <a:pt x="220133" y="324709"/>
                      <a:pt x="300349" y="501735"/>
                      <a:pt x="262661" y="548412"/>
                    </a:cubicBezTo>
                    <a:cubicBezTo>
                      <a:pt x="225666" y="594225"/>
                      <a:pt x="185904" y="542534"/>
                      <a:pt x="174494" y="437771"/>
                    </a:cubicBezTo>
                    <a:cubicBezTo>
                      <a:pt x="162565" y="332489"/>
                      <a:pt x="105689" y="232566"/>
                      <a:pt x="66273" y="224959"/>
                    </a:cubicBezTo>
                    <a:cubicBezTo>
                      <a:pt x="29104" y="215624"/>
                      <a:pt x="-27254" y="27361"/>
                      <a:pt x="15101" y="46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35"/>
            <p:cNvGrpSpPr/>
            <p:nvPr/>
          </p:nvGrpSpPr>
          <p:grpSpPr>
            <a:xfrm rot="1799968" flipH="1">
              <a:off x="-440772" y="3897625"/>
              <a:ext cx="1754886" cy="1668747"/>
              <a:chOff x="6633366" y="1823482"/>
              <a:chExt cx="1030572" cy="979986"/>
            </a:xfrm>
          </p:grpSpPr>
          <p:sp>
            <p:nvSpPr>
              <p:cNvPr id="1283" name="Google Shape;1283;p35"/>
              <p:cNvSpPr/>
              <p:nvPr/>
            </p:nvSpPr>
            <p:spPr>
              <a:xfrm>
                <a:off x="6889802" y="1880278"/>
                <a:ext cx="410354" cy="773976"/>
              </a:xfrm>
              <a:custGeom>
                <a:avLst/>
                <a:gdLst/>
                <a:ahLst/>
                <a:cxnLst/>
                <a:rect l="l" t="t" r="r" b="b"/>
                <a:pathLst>
                  <a:path w="541721" h="1021751" extrusionOk="0">
                    <a:moveTo>
                      <a:pt x="493302" y="1021704"/>
                    </a:moveTo>
                    <a:cubicBezTo>
                      <a:pt x="486906" y="1022741"/>
                      <a:pt x="599622" y="733345"/>
                      <a:pt x="501255" y="491490"/>
                    </a:cubicBezTo>
                    <a:cubicBezTo>
                      <a:pt x="454232" y="371859"/>
                      <a:pt x="343591" y="234076"/>
                      <a:pt x="228109" y="142624"/>
                    </a:cubicBezTo>
                    <a:cubicBezTo>
                      <a:pt x="115393" y="48578"/>
                      <a:pt x="-2336" y="692"/>
                      <a:pt x="257" y="0"/>
                    </a:cubicBezTo>
                    <a:cubicBezTo>
                      <a:pt x="-7523" y="4149"/>
                      <a:pt x="162761" y="346619"/>
                      <a:pt x="331144" y="569803"/>
                    </a:cubicBezTo>
                    <a:cubicBezTo>
                      <a:pt x="502811" y="800248"/>
                      <a:pt x="492438" y="1025507"/>
                      <a:pt x="493302" y="10217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5"/>
              <p:cNvSpPr/>
              <p:nvPr/>
            </p:nvSpPr>
            <p:spPr>
              <a:xfrm>
                <a:off x="6889996" y="1880147"/>
                <a:ext cx="384281" cy="774071"/>
              </a:xfrm>
              <a:custGeom>
                <a:avLst/>
                <a:gdLst/>
                <a:ahLst/>
                <a:cxnLst/>
                <a:rect l="l" t="t" r="r" b="b"/>
                <a:pathLst>
                  <a:path w="507302" h="1021876" extrusionOk="0">
                    <a:moveTo>
                      <a:pt x="493046" y="1021877"/>
                    </a:moveTo>
                    <a:cubicBezTo>
                      <a:pt x="493046" y="1021877"/>
                      <a:pt x="493564" y="1016518"/>
                      <a:pt x="494429" y="1007009"/>
                    </a:cubicBezTo>
                    <a:cubicBezTo>
                      <a:pt x="499269" y="952035"/>
                      <a:pt x="514828" y="757893"/>
                      <a:pt x="502900" y="652266"/>
                    </a:cubicBezTo>
                    <a:cubicBezTo>
                      <a:pt x="488897" y="528313"/>
                      <a:pt x="454840" y="429945"/>
                      <a:pt x="453803" y="468670"/>
                    </a:cubicBezTo>
                    <a:cubicBezTo>
                      <a:pt x="452765" y="507394"/>
                      <a:pt x="429427" y="426488"/>
                      <a:pt x="393987" y="378082"/>
                    </a:cubicBezTo>
                    <a:cubicBezTo>
                      <a:pt x="358547" y="329677"/>
                      <a:pt x="390184" y="417844"/>
                      <a:pt x="365116" y="403150"/>
                    </a:cubicBezTo>
                    <a:cubicBezTo>
                      <a:pt x="340049" y="388455"/>
                      <a:pt x="216615" y="142278"/>
                      <a:pt x="207280" y="173050"/>
                    </a:cubicBezTo>
                    <a:cubicBezTo>
                      <a:pt x="197944" y="203822"/>
                      <a:pt x="0" y="0"/>
                      <a:pt x="0" y="0"/>
                    </a:cubicBezTo>
                    <a:cubicBezTo>
                      <a:pt x="0" y="0"/>
                      <a:pt x="232865" y="272454"/>
                      <a:pt x="221456" y="273665"/>
                    </a:cubicBezTo>
                    <a:cubicBezTo>
                      <a:pt x="210046" y="274875"/>
                      <a:pt x="169938" y="299942"/>
                      <a:pt x="228198" y="340741"/>
                    </a:cubicBezTo>
                    <a:cubicBezTo>
                      <a:pt x="286457" y="381540"/>
                      <a:pt x="432711" y="510852"/>
                      <a:pt x="396062" y="506530"/>
                    </a:cubicBezTo>
                    <a:cubicBezTo>
                      <a:pt x="359412" y="502208"/>
                      <a:pt x="345063" y="514310"/>
                      <a:pt x="366845" y="545427"/>
                    </a:cubicBezTo>
                    <a:cubicBezTo>
                      <a:pt x="388628" y="576372"/>
                      <a:pt x="490107" y="613887"/>
                      <a:pt x="493046" y="10218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5"/>
              <p:cNvSpPr/>
              <p:nvPr/>
            </p:nvSpPr>
            <p:spPr>
              <a:xfrm>
                <a:off x="6889996" y="1880278"/>
                <a:ext cx="389305" cy="773940"/>
              </a:xfrm>
              <a:custGeom>
                <a:avLst/>
                <a:gdLst/>
                <a:ahLst/>
                <a:cxnLst/>
                <a:rect l="l" t="t" r="r" b="b"/>
                <a:pathLst>
                  <a:path w="513934" h="1021703" extrusionOk="0">
                    <a:moveTo>
                      <a:pt x="493046" y="1021704"/>
                    </a:moveTo>
                    <a:cubicBezTo>
                      <a:pt x="496676" y="1009776"/>
                      <a:pt x="499442" y="997501"/>
                      <a:pt x="501862" y="985227"/>
                    </a:cubicBezTo>
                    <a:cubicBezTo>
                      <a:pt x="504110" y="972953"/>
                      <a:pt x="506011" y="960678"/>
                      <a:pt x="507567" y="948231"/>
                    </a:cubicBezTo>
                    <a:cubicBezTo>
                      <a:pt x="510506" y="923510"/>
                      <a:pt x="511889" y="898443"/>
                      <a:pt x="511889" y="873548"/>
                    </a:cubicBezTo>
                    <a:cubicBezTo>
                      <a:pt x="512062" y="861101"/>
                      <a:pt x="511716" y="848654"/>
                      <a:pt x="511198" y="836207"/>
                    </a:cubicBezTo>
                    <a:cubicBezTo>
                      <a:pt x="510506" y="823760"/>
                      <a:pt x="509815" y="811312"/>
                      <a:pt x="508605" y="798865"/>
                    </a:cubicBezTo>
                    <a:cubicBezTo>
                      <a:pt x="506184" y="773971"/>
                      <a:pt x="502727" y="749422"/>
                      <a:pt x="498059" y="724874"/>
                    </a:cubicBezTo>
                    <a:cubicBezTo>
                      <a:pt x="488724" y="675950"/>
                      <a:pt x="475066" y="627717"/>
                      <a:pt x="457606" y="581040"/>
                    </a:cubicBezTo>
                    <a:cubicBezTo>
                      <a:pt x="448789" y="557702"/>
                      <a:pt x="439281" y="534709"/>
                      <a:pt x="428735" y="512062"/>
                    </a:cubicBezTo>
                    <a:cubicBezTo>
                      <a:pt x="418190" y="489415"/>
                      <a:pt x="406780" y="467287"/>
                      <a:pt x="394851" y="445332"/>
                    </a:cubicBezTo>
                    <a:cubicBezTo>
                      <a:pt x="382750" y="423549"/>
                      <a:pt x="369957" y="402112"/>
                      <a:pt x="356645" y="381021"/>
                    </a:cubicBezTo>
                    <a:lnTo>
                      <a:pt x="346446" y="365462"/>
                    </a:lnTo>
                    <a:lnTo>
                      <a:pt x="341260" y="357683"/>
                    </a:lnTo>
                    <a:lnTo>
                      <a:pt x="335900" y="349903"/>
                    </a:lnTo>
                    <a:lnTo>
                      <a:pt x="325182" y="334517"/>
                    </a:lnTo>
                    <a:lnTo>
                      <a:pt x="314291" y="319304"/>
                    </a:lnTo>
                    <a:cubicBezTo>
                      <a:pt x="285074" y="278851"/>
                      <a:pt x="252919" y="240645"/>
                      <a:pt x="219554" y="203476"/>
                    </a:cubicBezTo>
                    <a:cubicBezTo>
                      <a:pt x="186016" y="166481"/>
                      <a:pt x="150749" y="131041"/>
                      <a:pt x="114099" y="97157"/>
                    </a:cubicBezTo>
                    <a:cubicBezTo>
                      <a:pt x="77103" y="63446"/>
                      <a:pt x="39070" y="31118"/>
                      <a:pt x="0" y="0"/>
                    </a:cubicBezTo>
                    <a:cubicBezTo>
                      <a:pt x="39589" y="30599"/>
                      <a:pt x="77968" y="62409"/>
                      <a:pt x="115136" y="95947"/>
                    </a:cubicBezTo>
                    <a:cubicBezTo>
                      <a:pt x="152132" y="129485"/>
                      <a:pt x="187745" y="164752"/>
                      <a:pt x="221628" y="201575"/>
                    </a:cubicBezTo>
                    <a:lnTo>
                      <a:pt x="234249" y="215405"/>
                    </a:lnTo>
                    <a:lnTo>
                      <a:pt x="246696" y="229581"/>
                    </a:lnTo>
                    <a:cubicBezTo>
                      <a:pt x="254994" y="238916"/>
                      <a:pt x="262946" y="248597"/>
                      <a:pt x="270898" y="258106"/>
                    </a:cubicBezTo>
                    <a:cubicBezTo>
                      <a:pt x="274875" y="262946"/>
                      <a:pt x="278851" y="267787"/>
                      <a:pt x="282654" y="272627"/>
                    </a:cubicBezTo>
                    <a:lnTo>
                      <a:pt x="294410" y="287322"/>
                    </a:lnTo>
                    <a:lnTo>
                      <a:pt x="305820" y="302189"/>
                    </a:lnTo>
                    <a:lnTo>
                      <a:pt x="311525" y="309623"/>
                    </a:lnTo>
                    <a:lnTo>
                      <a:pt x="317057" y="317230"/>
                    </a:lnTo>
                    <a:lnTo>
                      <a:pt x="328121" y="332443"/>
                    </a:lnTo>
                    <a:lnTo>
                      <a:pt x="338839" y="347829"/>
                    </a:lnTo>
                    <a:lnTo>
                      <a:pt x="344198" y="355608"/>
                    </a:lnTo>
                    <a:lnTo>
                      <a:pt x="349385" y="363388"/>
                    </a:lnTo>
                    <a:lnTo>
                      <a:pt x="359757" y="379120"/>
                    </a:lnTo>
                    <a:cubicBezTo>
                      <a:pt x="373242" y="400211"/>
                      <a:pt x="386208" y="421647"/>
                      <a:pt x="398309" y="443603"/>
                    </a:cubicBezTo>
                    <a:cubicBezTo>
                      <a:pt x="410237" y="465558"/>
                      <a:pt x="421647" y="487859"/>
                      <a:pt x="432193" y="510679"/>
                    </a:cubicBezTo>
                    <a:cubicBezTo>
                      <a:pt x="442566" y="533499"/>
                      <a:pt x="452247" y="556492"/>
                      <a:pt x="460890" y="580003"/>
                    </a:cubicBezTo>
                    <a:cubicBezTo>
                      <a:pt x="478351" y="626853"/>
                      <a:pt x="492008" y="675258"/>
                      <a:pt x="500998" y="724528"/>
                    </a:cubicBezTo>
                    <a:cubicBezTo>
                      <a:pt x="505493" y="749077"/>
                      <a:pt x="508950" y="773971"/>
                      <a:pt x="511025" y="798865"/>
                    </a:cubicBezTo>
                    <a:cubicBezTo>
                      <a:pt x="512235" y="811312"/>
                      <a:pt x="512926" y="823760"/>
                      <a:pt x="513445" y="836380"/>
                    </a:cubicBezTo>
                    <a:cubicBezTo>
                      <a:pt x="513791" y="848827"/>
                      <a:pt x="514137" y="861447"/>
                      <a:pt x="513791" y="873894"/>
                    </a:cubicBezTo>
                    <a:cubicBezTo>
                      <a:pt x="513445" y="898961"/>
                      <a:pt x="511544" y="923856"/>
                      <a:pt x="508432" y="948750"/>
                    </a:cubicBezTo>
                    <a:cubicBezTo>
                      <a:pt x="506876" y="961197"/>
                      <a:pt x="504801" y="973471"/>
                      <a:pt x="502208" y="985746"/>
                    </a:cubicBezTo>
                    <a:cubicBezTo>
                      <a:pt x="499788" y="997501"/>
                      <a:pt x="496849" y="1009776"/>
                      <a:pt x="493046" y="10217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5"/>
              <p:cNvSpPr/>
              <p:nvPr/>
            </p:nvSpPr>
            <p:spPr>
              <a:xfrm>
                <a:off x="7206461" y="1823612"/>
                <a:ext cx="229490" cy="855162"/>
              </a:xfrm>
              <a:custGeom>
                <a:avLst/>
                <a:gdLst/>
                <a:ahLst/>
                <a:cxnLst/>
                <a:rect l="l" t="t" r="r" b="b"/>
                <a:pathLst>
                  <a:path w="302957" h="1128927" extrusionOk="0">
                    <a:moveTo>
                      <a:pt x="189955" y="1128889"/>
                    </a:moveTo>
                    <a:cubicBezTo>
                      <a:pt x="196352" y="1127679"/>
                      <a:pt x="-9026" y="894640"/>
                      <a:pt x="309" y="633596"/>
                    </a:cubicBezTo>
                    <a:cubicBezTo>
                      <a:pt x="3421" y="505148"/>
                      <a:pt x="59779" y="337630"/>
                      <a:pt x="136882" y="212121"/>
                    </a:cubicBezTo>
                    <a:cubicBezTo>
                      <a:pt x="210355" y="85057"/>
                      <a:pt x="304573" y="-345"/>
                      <a:pt x="301807" y="1"/>
                    </a:cubicBezTo>
                    <a:cubicBezTo>
                      <a:pt x="310623" y="1211"/>
                      <a:pt x="268441" y="381195"/>
                      <a:pt x="187016" y="648809"/>
                    </a:cubicBezTo>
                    <a:cubicBezTo>
                      <a:pt x="104900" y="924202"/>
                      <a:pt x="192030" y="1132174"/>
                      <a:pt x="189955" y="11288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5"/>
              <p:cNvSpPr/>
              <p:nvPr/>
            </p:nvSpPr>
            <p:spPr>
              <a:xfrm>
                <a:off x="7227643" y="1823613"/>
                <a:ext cx="207291" cy="855132"/>
              </a:xfrm>
              <a:custGeom>
                <a:avLst/>
                <a:gdLst/>
                <a:ahLst/>
                <a:cxnLst/>
                <a:rect l="l" t="t" r="r" b="b"/>
                <a:pathLst>
                  <a:path w="273651" h="1128887" extrusionOk="0">
                    <a:moveTo>
                      <a:pt x="161973" y="1128888"/>
                    </a:moveTo>
                    <a:cubicBezTo>
                      <a:pt x="161973" y="1128888"/>
                      <a:pt x="159726" y="1124047"/>
                      <a:pt x="155577" y="1115403"/>
                    </a:cubicBezTo>
                    <a:cubicBezTo>
                      <a:pt x="132066" y="1065442"/>
                      <a:pt x="50813" y="888589"/>
                      <a:pt x="25573" y="785208"/>
                    </a:cubicBezTo>
                    <a:cubicBezTo>
                      <a:pt x="-3816" y="664021"/>
                      <a:pt x="-5545" y="559949"/>
                      <a:pt x="8631" y="595908"/>
                    </a:cubicBezTo>
                    <a:cubicBezTo>
                      <a:pt x="22980" y="632039"/>
                      <a:pt x="16929" y="547848"/>
                      <a:pt x="33526" y="490280"/>
                    </a:cubicBezTo>
                    <a:cubicBezTo>
                      <a:pt x="50122" y="432712"/>
                      <a:pt x="50813" y="526238"/>
                      <a:pt x="69311" y="503937"/>
                    </a:cubicBezTo>
                    <a:cubicBezTo>
                      <a:pt x="87809" y="481636"/>
                      <a:pt x="119100" y="207798"/>
                      <a:pt x="138289" y="233557"/>
                    </a:cubicBezTo>
                    <a:cubicBezTo>
                      <a:pt x="157824" y="259489"/>
                      <a:pt x="273652" y="0"/>
                      <a:pt x="273652" y="0"/>
                    </a:cubicBezTo>
                    <a:cubicBezTo>
                      <a:pt x="273652" y="0"/>
                      <a:pt x="148662" y="335900"/>
                      <a:pt x="159726" y="333134"/>
                    </a:cubicBezTo>
                    <a:cubicBezTo>
                      <a:pt x="170790" y="330368"/>
                      <a:pt x="217121" y="340049"/>
                      <a:pt x="176495" y="398309"/>
                    </a:cubicBezTo>
                    <a:cubicBezTo>
                      <a:pt x="135869" y="456569"/>
                      <a:pt x="42861" y="628408"/>
                      <a:pt x="75708" y="611639"/>
                    </a:cubicBezTo>
                    <a:cubicBezTo>
                      <a:pt x="108554" y="594870"/>
                      <a:pt x="126361" y="601440"/>
                      <a:pt x="116507" y="638090"/>
                    </a:cubicBezTo>
                    <a:cubicBezTo>
                      <a:pt x="106825" y="674740"/>
                      <a:pt x="24363" y="744755"/>
                      <a:pt x="161973" y="11288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5"/>
              <p:cNvSpPr/>
              <p:nvPr/>
            </p:nvSpPr>
            <p:spPr>
              <a:xfrm>
                <a:off x="7258121" y="1823482"/>
                <a:ext cx="176792" cy="855263"/>
              </a:xfrm>
              <a:custGeom>
                <a:avLst/>
                <a:gdLst/>
                <a:ahLst/>
                <a:cxnLst/>
                <a:rect l="l" t="t" r="r" b="b"/>
                <a:pathLst>
                  <a:path w="233389" h="1129060" extrusionOk="0">
                    <a:moveTo>
                      <a:pt x="121711" y="1129061"/>
                    </a:moveTo>
                    <a:cubicBezTo>
                      <a:pt x="113932" y="1119207"/>
                      <a:pt x="107189" y="1108834"/>
                      <a:pt x="100620" y="1098116"/>
                    </a:cubicBezTo>
                    <a:cubicBezTo>
                      <a:pt x="94051" y="1087397"/>
                      <a:pt x="88000" y="1076506"/>
                      <a:pt x="82122" y="1065442"/>
                    </a:cubicBezTo>
                    <a:cubicBezTo>
                      <a:pt x="70540" y="1043314"/>
                      <a:pt x="60340" y="1020494"/>
                      <a:pt x="51350" y="997155"/>
                    </a:cubicBezTo>
                    <a:cubicBezTo>
                      <a:pt x="46856" y="985573"/>
                      <a:pt x="42706" y="973644"/>
                      <a:pt x="38903" y="961716"/>
                    </a:cubicBezTo>
                    <a:cubicBezTo>
                      <a:pt x="35100" y="949787"/>
                      <a:pt x="31469" y="937859"/>
                      <a:pt x="28185" y="925757"/>
                    </a:cubicBezTo>
                    <a:cubicBezTo>
                      <a:pt x="21615" y="901554"/>
                      <a:pt x="16256" y="877179"/>
                      <a:pt x="12107" y="852457"/>
                    </a:cubicBezTo>
                    <a:cubicBezTo>
                      <a:pt x="3636" y="803187"/>
                      <a:pt x="-167" y="753053"/>
                      <a:pt x="6" y="702919"/>
                    </a:cubicBezTo>
                    <a:cubicBezTo>
                      <a:pt x="179" y="677851"/>
                      <a:pt x="1216" y="652784"/>
                      <a:pt x="3118" y="627890"/>
                    </a:cubicBezTo>
                    <a:cubicBezTo>
                      <a:pt x="5192" y="602996"/>
                      <a:pt x="8131" y="578101"/>
                      <a:pt x="11934" y="553380"/>
                    </a:cubicBezTo>
                    <a:cubicBezTo>
                      <a:pt x="15910" y="528658"/>
                      <a:pt x="20578" y="504110"/>
                      <a:pt x="25937" y="479734"/>
                    </a:cubicBezTo>
                    <a:lnTo>
                      <a:pt x="30259" y="461409"/>
                    </a:lnTo>
                    <a:lnTo>
                      <a:pt x="32507" y="452247"/>
                    </a:lnTo>
                    <a:lnTo>
                      <a:pt x="34927" y="443084"/>
                    </a:lnTo>
                    <a:lnTo>
                      <a:pt x="39767" y="424932"/>
                    </a:lnTo>
                    <a:lnTo>
                      <a:pt x="44954" y="406953"/>
                    </a:lnTo>
                    <a:lnTo>
                      <a:pt x="47547" y="397963"/>
                    </a:lnTo>
                    <a:lnTo>
                      <a:pt x="50313" y="388974"/>
                    </a:lnTo>
                    <a:lnTo>
                      <a:pt x="55845" y="370994"/>
                    </a:lnTo>
                    <a:lnTo>
                      <a:pt x="61723" y="353188"/>
                    </a:lnTo>
                    <a:cubicBezTo>
                      <a:pt x="63797" y="347310"/>
                      <a:pt x="65699" y="341260"/>
                      <a:pt x="67774" y="335382"/>
                    </a:cubicBezTo>
                    <a:cubicBezTo>
                      <a:pt x="72096" y="323626"/>
                      <a:pt x="76072" y="311870"/>
                      <a:pt x="80739" y="300115"/>
                    </a:cubicBezTo>
                    <a:lnTo>
                      <a:pt x="87482" y="282654"/>
                    </a:lnTo>
                    <a:lnTo>
                      <a:pt x="94570" y="265366"/>
                    </a:lnTo>
                    <a:cubicBezTo>
                      <a:pt x="113759" y="219208"/>
                      <a:pt x="135023" y="173914"/>
                      <a:pt x="158188" y="129658"/>
                    </a:cubicBezTo>
                    <a:cubicBezTo>
                      <a:pt x="181527" y="85401"/>
                      <a:pt x="206767" y="42182"/>
                      <a:pt x="233390" y="0"/>
                    </a:cubicBezTo>
                    <a:cubicBezTo>
                      <a:pt x="207285" y="42701"/>
                      <a:pt x="182737" y="86093"/>
                      <a:pt x="160090" y="130695"/>
                    </a:cubicBezTo>
                    <a:cubicBezTo>
                      <a:pt x="137270" y="175125"/>
                      <a:pt x="116352" y="220418"/>
                      <a:pt x="97508" y="266749"/>
                    </a:cubicBezTo>
                    <a:cubicBezTo>
                      <a:pt x="78838" y="313081"/>
                      <a:pt x="62069" y="360103"/>
                      <a:pt x="48411" y="407990"/>
                    </a:cubicBezTo>
                    <a:lnTo>
                      <a:pt x="43225" y="425969"/>
                    </a:lnTo>
                    <a:lnTo>
                      <a:pt x="38557" y="444121"/>
                    </a:lnTo>
                    <a:lnTo>
                      <a:pt x="36137" y="453111"/>
                    </a:lnTo>
                    <a:lnTo>
                      <a:pt x="34063" y="462274"/>
                    </a:lnTo>
                    <a:lnTo>
                      <a:pt x="29741" y="480426"/>
                    </a:lnTo>
                    <a:cubicBezTo>
                      <a:pt x="24381" y="504801"/>
                      <a:pt x="19714" y="529350"/>
                      <a:pt x="15910" y="553898"/>
                    </a:cubicBezTo>
                    <a:cubicBezTo>
                      <a:pt x="12107" y="578620"/>
                      <a:pt x="9168" y="603341"/>
                      <a:pt x="6921" y="628063"/>
                    </a:cubicBezTo>
                    <a:cubicBezTo>
                      <a:pt x="4846" y="652957"/>
                      <a:pt x="3809" y="677851"/>
                      <a:pt x="3636" y="702746"/>
                    </a:cubicBezTo>
                    <a:cubicBezTo>
                      <a:pt x="3290" y="752534"/>
                      <a:pt x="6921" y="802496"/>
                      <a:pt x="15046" y="851766"/>
                    </a:cubicBezTo>
                    <a:cubicBezTo>
                      <a:pt x="19022" y="876314"/>
                      <a:pt x="24208" y="900863"/>
                      <a:pt x="30605" y="924893"/>
                    </a:cubicBezTo>
                    <a:cubicBezTo>
                      <a:pt x="33717" y="936994"/>
                      <a:pt x="37174" y="948923"/>
                      <a:pt x="40978" y="960851"/>
                    </a:cubicBezTo>
                    <a:cubicBezTo>
                      <a:pt x="44781" y="972780"/>
                      <a:pt x="48757" y="984535"/>
                      <a:pt x="53079" y="996291"/>
                    </a:cubicBezTo>
                    <a:cubicBezTo>
                      <a:pt x="61723" y="1019630"/>
                      <a:pt x="71577" y="1042622"/>
                      <a:pt x="82814" y="1064923"/>
                    </a:cubicBezTo>
                    <a:cubicBezTo>
                      <a:pt x="88519" y="1075987"/>
                      <a:pt x="94397" y="1087052"/>
                      <a:pt x="100793" y="1097770"/>
                    </a:cubicBezTo>
                    <a:cubicBezTo>
                      <a:pt x="107363" y="1108661"/>
                      <a:pt x="114105" y="1119207"/>
                      <a:pt x="121711" y="11290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5"/>
              <p:cNvSpPr/>
              <p:nvPr/>
            </p:nvSpPr>
            <p:spPr>
              <a:xfrm>
                <a:off x="7312954" y="1992824"/>
                <a:ext cx="350984" cy="810644"/>
              </a:xfrm>
              <a:custGeom>
                <a:avLst/>
                <a:gdLst/>
                <a:ahLst/>
                <a:cxnLst/>
                <a:rect l="l" t="t" r="r" b="b"/>
                <a:pathLst>
                  <a:path w="463345" h="1070157" extrusionOk="0">
                    <a:moveTo>
                      <a:pt x="86445" y="1070110"/>
                    </a:moveTo>
                    <a:cubicBezTo>
                      <a:pt x="93015" y="1070455"/>
                      <a:pt x="-51338" y="795235"/>
                      <a:pt x="19715" y="544044"/>
                    </a:cubicBezTo>
                    <a:cubicBezTo>
                      <a:pt x="53253" y="419919"/>
                      <a:pt x="147817" y="270726"/>
                      <a:pt x="252407" y="166999"/>
                    </a:cubicBezTo>
                    <a:cubicBezTo>
                      <a:pt x="354059" y="61026"/>
                      <a:pt x="465738" y="346"/>
                      <a:pt x="462972" y="0"/>
                    </a:cubicBezTo>
                    <a:cubicBezTo>
                      <a:pt x="471270" y="3285"/>
                      <a:pt x="340056" y="362523"/>
                      <a:pt x="197432" y="602996"/>
                    </a:cubicBezTo>
                    <a:cubicBezTo>
                      <a:pt x="52388" y="851247"/>
                      <a:pt x="87828" y="1073913"/>
                      <a:pt x="86445" y="10701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5"/>
              <p:cNvSpPr/>
              <p:nvPr/>
            </p:nvSpPr>
            <p:spPr>
              <a:xfrm>
                <a:off x="7339917" y="1992693"/>
                <a:ext cx="323589" cy="810739"/>
              </a:xfrm>
              <a:custGeom>
                <a:avLst/>
                <a:gdLst/>
                <a:ahLst/>
                <a:cxnLst/>
                <a:rect l="l" t="t" r="r" b="b"/>
                <a:pathLst>
                  <a:path w="427180" h="1070282" extrusionOk="0">
                    <a:moveTo>
                      <a:pt x="50827" y="1070283"/>
                    </a:moveTo>
                    <a:cubicBezTo>
                      <a:pt x="50827" y="1070283"/>
                      <a:pt x="49789" y="1065096"/>
                      <a:pt x="47888" y="1055588"/>
                    </a:cubicBezTo>
                    <a:cubicBezTo>
                      <a:pt x="36996" y="1001477"/>
                      <a:pt x="-172" y="810275"/>
                      <a:pt x="1" y="703956"/>
                    </a:cubicBezTo>
                    <a:cubicBezTo>
                      <a:pt x="174" y="579139"/>
                      <a:pt x="23166" y="477660"/>
                      <a:pt x="28525" y="516038"/>
                    </a:cubicBezTo>
                    <a:cubicBezTo>
                      <a:pt x="33885" y="554417"/>
                      <a:pt x="48061" y="471436"/>
                      <a:pt x="77795" y="419400"/>
                    </a:cubicBezTo>
                    <a:cubicBezTo>
                      <a:pt x="107703" y="367364"/>
                      <a:pt x="86094" y="458470"/>
                      <a:pt x="109259" y="441183"/>
                    </a:cubicBezTo>
                    <a:cubicBezTo>
                      <a:pt x="132598" y="423895"/>
                      <a:pt x="227853" y="165443"/>
                      <a:pt x="240473" y="195005"/>
                    </a:cubicBezTo>
                    <a:cubicBezTo>
                      <a:pt x="253093" y="224567"/>
                      <a:pt x="427180" y="0"/>
                      <a:pt x="427180" y="0"/>
                    </a:cubicBezTo>
                    <a:cubicBezTo>
                      <a:pt x="427180" y="0"/>
                      <a:pt x="226124" y="296830"/>
                      <a:pt x="237534" y="296657"/>
                    </a:cubicBezTo>
                    <a:cubicBezTo>
                      <a:pt x="248944" y="296484"/>
                      <a:pt x="291645" y="317057"/>
                      <a:pt x="238398" y="364079"/>
                    </a:cubicBezTo>
                    <a:cubicBezTo>
                      <a:pt x="184979" y="411102"/>
                      <a:pt x="53938" y="555800"/>
                      <a:pt x="89897" y="547502"/>
                    </a:cubicBezTo>
                    <a:cubicBezTo>
                      <a:pt x="125855" y="539031"/>
                      <a:pt x="141587" y="549577"/>
                      <a:pt x="123262" y="582769"/>
                    </a:cubicBezTo>
                    <a:cubicBezTo>
                      <a:pt x="105110" y="616134"/>
                      <a:pt x="8472" y="664540"/>
                      <a:pt x="50827" y="10702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5"/>
              <p:cNvSpPr/>
              <p:nvPr/>
            </p:nvSpPr>
            <p:spPr>
              <a:xfrm>
                <a:off x="7346054" y="1992824"/>
                <a:ext cx="317840" cy="810608"/>
              </a:xfrm>
              <a:custGeom>
                <a:avLst/>
                <a:gdLst/>
                <a:ahLst/>
                <a:cxnLst/>
                <a:rect l="l" t="t" r="r" b="b"/>
                <a:pathLst>
                  <a:path w="419591" h="1070109" extrusionOk="0">
                    <a:moveTo>
                      <a:pt x="42720" y="1070110"/>
                    </a:moveTo>
                    <a:cubicBezTo>
                      <a:pt x="37533" y="1058700"/>
                      <a:pt x="33384" y="1046944"/>
                      <a:pt x="29581" y="1035016"/>
                    </a:cubicBezTo>
                    <a:cubicBezTo>
                      <a:pt x="25778" y="1023087"/>
                      <a:pt x="22320" y="1011159"/>
                      <a:pt x="19381" y="998884"/>
                    </a:cubicBezTo>
                    <a:cubicBezTo>
                      <a:pt x="13331" y="974681"/>
                      <a:pt x="8836" y="949960"/>
                      <a:pt x="5724" y="925239"/>
                    </a:cubicBezTo>
                    <a:cubicBezTo>
                      <a:pt x="4168" y="912791"/>
                      <a:pt x="2958" y="900344"/>
                      <a:pt x="1921" y="887897"/>
                    </a:cubicBezTo>
                    <a:cubicBezTo>
                      <a:pt x="1056" y="875450"/>
                      <a:pt x="365" y="863003"/>
                      <a:pt x="192" y="850383"/>
                    </a:cubicBezTo>
                    <a:cubicBezTo>
                      <a:pt x="-327" y="825316"/>
                      <a:pt x="192" y="800248"/>
                      <a:pt x="1921" y="775354"/>
                    </a:cubicBezTo>
                    <a:cubicBezTo>
                      <a:pt x="5378" y="725393"/>
                      <a:pt x="13676" y="675777"/>
                      <a:pt x="25778" y="627198"/>
                    </a:cubicBezTo>
                    <a:cubicBezTo>
                      <a:pt x="31829" y="602996"/>
                      <a:pt x="38744" y="578793"/>
                      <a:pt x="46696" y="555109"/>
                    </a:cubicBezTo>
                    <a:cubicBezTo>
                      <a:pt x="54648" y="531424"/>
                      <a:pt x="63465" y="507913"/>
                      <a:pt x="72973" y="484748"/>
                    </a:cubicBezTo>
                    <a:cubicBezTo>
                      <a:pt x="82654" y="461582"/>
                      <a:pt x="93027" y="438935"/>
                      <a:pt x="104091" y="416461"/>
                    </a:cubicBezTo>
                    <a:lnTo>
                      <a:pt x="112562" y="399692"/>
                    </a:lnTo>
                    <a:lnTo>
                      <a:pt x="116884" y="391394"/>
                    </a:lnTo>
                    <a:lnTo>
                      <a:pt x="121379" y="383096"/>
                    </a:lnTo>
                    <a:lnTo>
                      <a:pt x="130368" y="366672"/>
                    </a:lnTo>
                    <a:lnTo>
                      <a:pt x="139704" y="350422"/>
                    </a:lnTo>
                    <a:lnTo>
                      <a:pt x="144372" y="342297"/>
                    </a:lnTo>
                    <a:lnTo>
                      <a:pt x="149212" y="334172"/>
                    </a:lnTo>
                    <a:lnTo>
                      <a:pt x="158893" y="318094"/>
                    </a:lnTo>
                    <a:lnTo>
                      <a:pt x="168920" y="302189"/>
                    </a:lnTo>
                    <a:cubicBezTo>
                      <a:pt x="172205" y="296830"/>
                      <a:pt x="175489" y="291644"/>
                      <a:pt x="179120" y="286457"/>
                    </a:cubicBezTo>
                    <a:cubicBezTo>
                      <a:pt x="186035" y="276085"/>
                      <a:pt x="192777" y="265539"/>
                      <a:pt x="200038" y="255340"/>
                    </a:cubicBezTo>
                    <a:lnTo>
                      <a:pt x="210756" y="239954"/>
                    </a:lnTo>
                    <a:lnTo>
                      <a:pt x="221820" y="224740"/>
                    </a:lnTo>
                    <a:cubicBezTo>
                      <a:pt x="251383" y="184460"/>
                      <a:pt x="282846" y="145390"/>
                      <a:pt x="315866" y="108048"/>
                    </a:cubicBezTo>
                    <a:cubicBezTo>
                      <a:pt x="349058" y="70707"/>
                      <a:pt x="383806" y="34748"/>
                      <a:pt x="419592" y="0"/>
                    </a:cubicBezTo>
                    <a:cubicBezTo>
                      <a:pt x="384152" y="35267"/>
                      <a:pt x="349923" y="71744"/>
                      <a:pt x="317422" y="109431"/>
                    </a:cubicBezTo>
                    <a:cubicBezTo>
                      <a:pt x="284748" y="147118"/>
                      <a:pt x="253630" y="186189"/>
                      <a:pt x="224414" y="226642"/>
                    </a:cubicBezTo>
                    <a:cubicBezTo>
                      <a:pt x="195370" y="267268"/>
                      <a:pt x="167710" y="308931"/>
                      <a:pt x="143161" y="352324"/>
                    </a:cubicBezTo>
                    <a:lnTo>
                      <a:pt x="133999" y="368574"/>
                    </a:lnTo>
                    <a:lnTo>
                      <a:pt x="125182" y="384997"/>
                    </a:lnTo>
                    <a:lnTo>
                      <a:pt x="120687" y="393296"/>
                    </a:lnTo>
                    <a:lnTo>
                      <a:pt x="116365" y="401594"/>
                    </a:lnTo>
                    <a:lnTo>
                      <a:pt x="107894" y="418190"/>
                    </a:lnTo>
                    <a:cubicBezTo>
                      <a:pt x="97003" y="440664"/>
                      <a:pt x="86630" y="463311"/>
                      <a:pt x="76949" y="486303"/>
                    </a:cubicBezTo>
                    <a:cubicBezTo>
                      <a:pt x="67441" y="509296"/>
                      <a:pt x="58624" y="532635"/>
                      <a:pt x="50672" y="556319"/>
                    </a:cubicBezTo>
                    <a:cubicBezTo>
                      <a:pt x="42720" y="580003"/>
                      <a:pt x="35805" y="603860"/>
                      <a:pt x="29754" y="628063"/>
                    </a:cubicBezTo>
                    <a:cubicBezTo>
                      <a:pt x="17652" y="676468"/>
                      <a:pt x="9354" y="725738"/>
                      <a:pt x="5551" y="775527"/>
                    </a:cubicBezTo>
                    <a:cubicBezTo>
                      <a:pt x="3649" y="800421"/>
                      <a:pt x="2785" y="825316"/>
                      <a:pt x="3304" y="850210"/>
                    </a:cubicBezTo>
                    <a:cubicBezTo>
                      <a:pt x="3477" y="862657"/>
                      <a:pt x="3995" y="875104"/>
                      <a:pt x="4860" y="887551"/>
                    </a:cubicBezTo>
                    <a:cubicBezTo>
                      <a:pt x="5724" y="899999"/>
                      <a:pt x="6761" y="912446"/>
                      <a:pt x="8317" y="924720"/>
                    </a:cubicBezTo>
                    <a:cubicBezTo>
                      <a:pt x="11083" y="949441"/>
                      <a:pt x="15405" y="974163"/>
                      <a:pt x="20937" y="998366"/>
                    </a:cubicBezTo>
                    <a:cubicBezTo>
                      <a:pt x="23703" y="1010467"/>
                      <a:pt x="26988" y="1022568"/>
                      <a:pt x="30618" y="1034497"/>
                    </a:cubicBezTo>
                    <a:cubicBezTo>
                      <a:pt x="33730" y="1046944"/>
                      <a:pt x="37706" y="1058700"/>
                      <a:pt x="42720" y="10701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5"/>
              <p:cNvSpPr/>
              <p:nvPr/>
            </p:nvSpPr>
            <p:spPr>
              <a:xfrm>
                <a:off x="6739167" y="2116362"/>
                <a:ext cx="613724" cy="601514"/>
              </a:xfrm>
              <a:custGeom>
                <a:avLst/>
                <a:gdLst/>
                <a:ahLst/>
                <a:cxnLst/>
                <a:rect l="l" t="t" r="r" b="b"/>
                <a:pathLst>
                  <a:path w="810197" h="794078" extrusionOk="0">
                    <a:moveTo>
                      <a:pt x="810195" y="794025"/>
                    </a:moveTo>
                    <a:cubicBezTo>
                      <a:pt x="804490" y="797137"/>
                      <a:pt x="812442" y="486649"/>
                      <a:pt x="638009" y="292508"/>
                    </a:cubicBezTo>
                    <a:cubicBezTo>
                      <a:pt x="553126" y="195870"/>
                      <a:pt x="402550" y="103726"/>
                      <a:pt x="262693" y="56877"/>
                    </a:cubicBezTo>
                    <a:cubicBezTo>
                      <a:pt x="124737" y="6569"/>
                      <a:pt x="-2328" y="1556"/>
                      <a:pt x="92" y="0"/>
                    </a:cubicBezTo>
                    <a:cubicBezTo>
                      <a:pt x="-5786" y="6569"/>
                      <a:pt x="270472" y="270899"/>
                      <a:pt x="504548" y="423895"/>
                    </a:cubicBezTo>
                    <a:cubicBezTo>
                      <a:pt x="744155" y="582423"/>
                      <a:pt x="810713" y="798001"/>
                      <a:pt x="810195" y="7940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5"/>
              <p:cNvSpPr/>
              <p:nvPr/>
            </p:nvSpPr>
            <p:spPr>
              <a:xfrm>
                <a:off x="6739238" y="2116362"/>
                <a:ext cx="613652" cy="601473"/>
              </a:xfrm>
              <a:custGeom>
                <a:avLst/>
                <a:gdLst/>
                <a:ahLst/>
                <a:cxnLst/>
                <a:rect l="l" t="t" r="r" b="b"/>
                <a:pathLst>
                  <a:path w="810102" h="794024" extrusionOk="0">
                    <a:moveTo>
                      <a:pt x="810102" y="794025"/>
                    </a:moveTo>
                    <a:cubicBezTo>
                      <a:pt x="810102" y="794025"/>
                      <a:pt x="808719" y="788838"/>
                      <a:pt x="806299" y="779503"/>
                    </a:cubicBezTo>
                    <a:cubicBezTo>
                      <a:pt x="792296" y="726084"/>
                      <a:pt x="741124" y="538167"/>
                      <a:pt x="694102" y="442911"/>
                    </a:cubicBezTo>
                    <a:cubicBezTo>
                      <a:pt x="638954" y="331060"/>
                      <a:pt x="573434" y="250153"/>
                      <a:pt x="585708" y="286976"/>
                    </a:cubicBezTo>
                    <a:cubicBezTo>
                      <a:pt x="597809" y="323799"/>
                      <a:pt x="548539" y="255512"/>
                      <a:pt x="498751" y="221974"/>
                    </a:cubicBezTo>
                    <a:cubicBezTo>
                      <a:pt x="448962" y="188436"/>
                      <a:pt x="508605" y="260699"/>
                      <a:pt x="480080" y="255512"/>
                    </a:cubicBezTo>
                    <a:cubicBezTo>
                      <a:pt x="451555" y="250153"/>
                      <a:pt x="251882" y="60334"/>
                      <a:pt x="253611" y="92489"/>
                    </a:cubicBezTo>
                    <a:cubicBezTo>
                      <a:pt x="255340" y="124644"/>
                      <a:pt x="0" y="0"/>
                      <a:pt x="0" y="0"/>
                    </a:cubicBezTo>
                    <a:cubicBezTo>
                      <a:pt x="0" y="0"/>
                      <a:pt x="311352" y="177372"/>
                      <a:pt x="301152" y="182385"/>
                    </a:cubicBezTo>
                    <a:cubicBezTo>
                      <a:pt x="290952" y="187399"/>
                      <a:pt x="261563" y="224567"/>
                      <a:pt x="330195" y="243238"/>
                    </a:cubicBezTo>
                    <a:cubicBezTo>
                      <a:pt x="398828" y="261736"/>
                      <a:pt x="580349" y="333999"/>
                      <a:pt x="544390" y="342297"/>
                    </a:cubicBezTo>
                    <a:cubicBezTo>
                      <a:pt x="508432" y="350595"/>
                      <a:pt x="498924" y="366845"/>
                      <a:pt x="530041" y="388801"/>
                    </a:cubicBezTo>
                    <a:cubicBezTo>
                      <a:pt x="560986" y="410410"/>
                      <a:pt x="669035" y="411275"/>
                      <a:pt x="810102" y="7940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5"/>
              <p:cNvSpPr/>
              <p:nvPr/>
            </p:nvSpPr>
            <p:spPr>
              <a:xfrm>
                <a:off x="6739499" y="2116493"/>
                <a:ext cx="613390" cy="601342"/>
              </a:xfrm>
              <a:custGeom>
                <a:avLst/>
                <a:gdLst/>
                <a:ahLst/>
                <a:cxnLst/>
                <a:rect l="l" t="t" r="r" b="b"/>
                <a:pathLst>
                  <a:path w="809756" h="793851" extrusionOk="0">
                    <a:moveTo>
                      <a:pt x="809757" y="793852"/>
                    </a:moveTo>
                    <a:cubicBezTo>
                      <a:pt x="809238" y="781405"/>
                      <a:pt x="807509" y="768958"/>
                      <a:pt x="805608" y="756683"/>
                    </a:cubicBezTo>
                    <a:cubicBezTo>
                      <a:pt x="803706" y="744409"/>
                      <a:pt x="801113" y="732135"/>
                      <a:pt x="798347" y="720033"/>
                    </a:cubicBezTo>
                    <a:cubicBezTo>
                      <a:pt x="792642" y="695658"/>
                      <a:pt x="785554" y="671801"/>
                      <a:pt x="777083" y="648289"/>
                    </a:cubicBezTo>
                    <a:cubicBezTo>
                      <a:pt x="772934" y="636534"/>
                      <a:pt x="768439" y="624951"/>
                      <a:pt x="763771" y="613368"/>
                    </a:cubicBezTo>
                    <a:cubicBezTo>
                      <a:pt x="758931" y="601785"/>
                      <a:pt x="753917" y="590375"/>
                      <a:pt x="748558" y="579138"/>
                    </a:cubicBezTo>
                    <a:cubicBezTo>
                      <a:pt x="737840" y="556664"/>
                      <a:pt x="726257" y="534536"/>
                      <a:pt x="713464" y="513099"/>
                    </a:cubicBezTo>
                    <a:cubicBezTo>
                      <a:pt x="688051" y="470226"/>
                      <a:pt x="658835" y="429600"/>
                      <a:pt x="626680" y="391567"/>
                    </a:cubicBezTo>
                    <a:cubicBezTo>
                      <a:pt x="610602" y="372550"/>
                      <a:pt x="593660" y="354225"/>
                      <a:pt x="576199" y="336419"/>
                    </a:cubicBezTo>
                    <a:cubicBezTo>
                      <a:pt x="558566" y="318786"/>
                      <a:pt x="540414" y="301671"/>
                      <a:pt x="521743" y="285247"/>
                    </a:cubicBezTo>
                    <a:cubicBezTo>
                      <a:pt x="502900" y="268824"/>
                      <a:pt x="483710" y="253092"/>
                      <a:pt x="464002" y="237706"/>
                    </a:cubicBezTo>
                    <a:lnTo>
                      <a:pt x="449135" y="226469"/>
                    </a:lnTo>
                    <a:lnTo>
                      <a:pt x="441701" y="220937"/>
                    </a:lnTo>
                    <a:lnTo>
                      <a:pt x="434095" y="215578"/>
                    </a:lnTo>
                    <a:lnTo>
                      <a:pt x="418881" y="204687"/>
                    </a:lnTo>
                    <a:lnTo>
                      <a:pt x="403495" y="194141"/>
                    </a:lnTo>
                    <a:cubicBezTo>
                      <a:pt x="362178" y="166135"/>
                      <a:pt x="319131" y="140895"/>
                      <a:pt x="275220" y="117211"/>
                    </a:cubicBezTo>
                    <a:cubicBezTo>
                      <a:pt x="231137" y="93699"/>
                      <a:pt x="186016" y="72436"/>
                      <a:pt x="140031" y="53073"/>
                    </a:cubicBezTo>
                    <a:cubicBezTo>
                      <a:pt x="94045" y="33538"/>
                      <a:pt x="47368" y="15905"/>
                      <a:pt x="0" y="0"/>
                    </a:cubicBezTo>
                    <a:cubicBezTo>
                      <a:pt x="47541" y="15386"/>
                      <a:pt x="94564" y="32328"/>
                      <a:pt x="140895" y="51172"/>
                    </a:cubicBezTo>
                    <a:cubicBezTo>
                      <a:pt x="187053" y="70188"/>
                      <a:pt x="232520" y="91279"/>
                      <a:pt x="276776" y="114445"/>
                    </a:cubicBezTo>
                    <a:lnTo>
                      <a:pt x="293372" y="123089"/>
                    </a:lnTo>
                    <a:lnTo>
                      <a:pt x="309796" y="132078"/>
                    </a:lnTo>
                    <a:cubicBezTo>
                      <a:pt x="320860" y="137956"/>
                      <a:pt x="331578" y="144525"/>
                      <a:pt x="342297" y="150749"/>
                    </a:cubicBezTo>
                    <a:cubicBezTo>
                      <a:pt x="347656" y="153861"/>
                      <a:pt x="353015" y="157145"/>
                      <a:pt x="358374" y="160430"/>
                    </a:cubicBezTo>
                    <a:lnTo>
                      <a:pt x="374279" y="170284"/>
                    </a:lnTo>
                    <a:lnTo>
                      <a:pt x="390011" y="180484"/>
                    </a:lnTo>
                    <a:lnTo>
                      <a:pt x="397963" y="185497"/>
                    </a:lnTo>
                    <a:lnTo>
                      <a:pt x="405743" y="190684"/>
                    </a:lnTo>
                    <a:lnTo>
                      <a:pt x="421302" y="201229"/>
                    </a:lnTo>
                    <a:lnTo>
                      <a:pt x="436515" y="212120"/>
                    </a:lnTo>
                    <a:lnTo>
                      <a:pt x="444121" y="217479"/>
                    </a:lnTo>
                    <a:lnTo>
                      <a:pt x="451728" y="223012"/>
                    </a:lnTo>
                    <a:lnTo>
                      <a:pt x="466768" y="234249"/>
                    </a:lnTo>
                    <a:cubicBezTo>
                      <a:pt x="486649" y="249462"/>
                      <a:pt x="506011" y="265366"/>
                      <a:pt x="524855" y="281790"/>
                    </a:cubicBezTo>
                    <a:cubicBezTo>
                      <a:pt x="543526" y="298386"/>
                      <a:pt x="561851" y="315501"/>
                      <a:pt x="579484" y="333307"/>
                    </a:cubicBezTo>
                    <a:cubicBezTo>
                      <a:pt x="596945" y="351114"/>
                      <a:pt x="613887" y="369611"/>
                      <a:pt x="629964" y="388801"/>
                    </a:cubicBezTo>
                    <a:cubicBezTo>
                      <a:pt x="662292" y="427007"/>
                      <a:pt x="691509" y="467806"/>
                      <a:pt x="716749" y="511198"/>
                    </a:cubicBezTo>
                    <a:cubicBezTo>
                      <a:pt x="729369" y="532807"/>
                      <a:pt x="740952" y="555109"/>
                      <a:pt x="751497" y="577755"/>
                    </a:cubicBezTo>
                    <a:cubicBezTo>
                      <a:pt x="756856" y="589165"/>
                      <a:pt x="761697" y="600575"/>
                      <a:pt x="766364" y="612158"/>
                    </a:cubicBezTo>
                    <a:cubicBezTo>
                      <a:pt x="771032" y="623741"/>
                      <a:pt x="775527" y="635496"/>
                      <a:pt x="779503" y="647252"/>
                    </a:cubicBezTo>
                    <a:cubicBezTo>
                      <a:pt x="787628" y="670936"/>
                      <a:pt x="794371" y="694966"/>
                      <a:pt x="799730" y="719515"/>
                    </a:cubicBezTo>
                    <a:cubicBezTo>
                      <a:pt x="802323" y="731789"/>
                      <a:pt x="804743" y="744063"/>
                      <a:pt x="806472" y="756338"/>
                    </a:cubicBezTo>
                    <a:cubicBezTo>
                      <a:pt x="807855" y="768958"/>
                      <a:pt x="809411" y="781405"/>
                      <a:pt x="809757" y="79385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5"/>
              <p:cNvSpPr/>
              <p:nvPr/>
            </p:nvSpPr>
            <p:spPr>
              <a:xfrm>
                <a:off x="6633467" y="2336591"/>
                <a:ext cx="738883" cy="448184"/>
              </a:xfrm>
              <a:custGeom>
                <a:avLst/>
                <a:gdLst/>
                <a:ahLst/>
                <a:cxnLst/>
                <a:rect l="l" t="t" r="r" b="b"/>
                <a:pathLst>
                  <a:path w="975423" h="591662" extrusionOk="0">
                    <a:moveTo>
                      <a:pt x="975412" y="591613"/>
                    </a:moveTo>
                    <a:cubicBezTo>
                      <a:pt x="970571" y="596107"/>
                      <a:pt x="904705" y="292362"/>
                      <a:pt x="689127" y="145244"/>
                    </a:cubicBezTo>
                    <a:cubicBezTo>
                      <a:pt x="583845" y="71598"/>
                      <a:pt x="415462" y="17833"/>
                      <a:pt x="268690" y="5386"/>
                    </a:cubicBezTo>
                    <a:cubicBezTo>
                      <a:pt x="122781" y="-10691"/>
                      <a:pt x="-1863" y="14549"/>
                      <a:pt x="39" y="12474"/>
                    </a:cubicBezTo>
                    <a:cubicBezTo>
                      <a:pt x="-4110" y="20254"/>
                      <a:pt x="326949" y="211629"/>
                      <a:pt x="590587" y="304637"/>
                    </a:cubicBezTo>
                    <a:cubicBezTo>
                      <a:pt x="860967" y="401794"/>
                      <a:pt x="976795" y="595243"/>
                      <a:pt x="975412" y="5916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35"/>
              <p:cNvSpPr/>
              <p:nvPr/>
            </p:nvSpPr>
            <p:spPr>
              <a:xfrm>
                <a:off x="6633366" y="2345903"/>
                <a:ext cx="738975" cy="438828"/>
              </a:xfrm>
              <a:custGeom>
                <a:avLst/>
                <a:gdLst/>
                <a:ahLst/>
                <a:cxnLst/>
                <a:rect l="l" t="t" r="r" b="b"/>
                <a:pathLst>
                  <a:path w="975545" h="579311" extrusionOk="0">
                    <a:moveTo>
                      <a:pt x="975546" y="579311"/>
                    </a:moveTo>
                    <a:cubicBezTo>
                      <a:pt x="975546" y="579311"/>
                      <a:pt x="972953" y="574644"/>
                      <a:pt x="968458" y="566173"/>
                    </a:cubicBezTo>
                    <a:cubicBezTo>
                      <a:pt x="942181" y="517594"/>
                      <a:pt x="847963" y="347310"/>
                      <a:pt x="779503" y="265712"/>
                    </a:cubicBezTo>
                    <a:cubicBezTo>
                      <a:pt x="699288" y="170111"/>
                      <a:pt x="616480" y="107011"/>
                      <a:pt x="637052" y="139858"/>
                    </a:cubicBezTo>
                    <a:cubicBezTo>
                      <a:pt x="657625" y="172704"/>
                      <a:pt x="593487" y="118075"/>
                      <a:pt x="537129" y="97330"/>
                    </a:cubicBezTo>
                    <a:cubicBezTo>
                      <a:pt x="480944" y="76585"/>
                      <a:pt x="555800" y="132597"/>
                      <a:pt x="526930" y="134326"/>
                    </a:cubicBezTo>
                    <a:cubicBezTo>
                      <a:pt x="497886" y="135881"/>
                      <a:pt x="258970" y="-1210"/>
                      <a:pt x="268305" y="29735"/>
                    </a:cubicBezTo>
                    <a:cubicBezTo>
                      <a:pt x="277641" y="60507"/>
                      <a:pt x="0" y="0"/>
                      <a:pt x="0" y="0"/>
                    </a:cubicBezTo>
                    <a:cubicBezTo>
                      <a:pt x="0" y="0"/>
                      <a:pt x="344544" y="98367"/>
                      <a:pt x="335900" y="105628"/>
                    </a:cubicBezTo>
                    <a:cubicBezTo>
                      <a:pt x="327084" y="112889"/>
                      <a:pt x="307376" y="156108"/>
                      <a:pt x="378428" y="157837"/>
                    </a:cubicBezTo>
                    <a:cubicBezTo>
                      <a:pt x="449481" y="159566"/>
                      <a:pt x="642930" y="186534"/>
                      <a:pt x="609911" y="203131"/>
                    </a:cubicBezTo>
                    <a:cubicBezTo>
                      <a:pt x="576891" y="219727"/>
                      <a:pt x="571705" y="237879"/>
                      <a:pt x="606972" y="251709"/>
                    </a:cubicBezTo>
                    <a:cubicBezTo>
                      <a:pt x="642412" y="265539"/>
                      <a:pt x="747694" y="240818"/>
                      <a:pt x="975546" y="5793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35"/>
              <p:cNvSpPr/>
              <p:nvPr/>
            </p:nvSpPr>
            <p:spPr>
              <a:xfrm>
                <a:off x="6633758" y="2346034"/>
                <a:ext cx="738583" cy="438697"/>
              </a:xfrm>
              <a:custGeom>
                <a:avLst/>
                <a:gdLst/>
                <a:ahLst/>
                <a:cxnLst/>
                <a:rect l="l" t="t" r="r" b="b"/>
                <a:pathLst>
                  <a:path w="975027" h="579138" extrusionOk="0">
                    <a:moveTo>
                      <a:pt x="975027" y="579139"/>
                    </a:moveTo>
                    <a:cubicBezTo>
                      <a:pt x="971570" y="567210"/>
                      <a:pt x="967075" y="555454"/>
                      <a:pt x="962234" y="544044"/>
                    </a:cubicBezTo>
                    <a:cubicBezTo>
                      <a:pt x="957394" y="532462"/>
                      <a:pt x="952035" y="521225"/>
                      <a:pt x="946502" y="510160"/>
                    </a:cubicBezTo>
                    <a:cubicBezTo>
                      <a:pt x="935265" y="487859"/>
                      <a:pt x="922646" y="466250"/>
                      <a:pt x="908988" y="445504"/>
                    </a:cubicBezTo>
                    <a:cubicBezTo>
                      <a:pt x="902246" y="435132"/>
                      <a:pt x="894985" y="424932"/>
                      <a:pt x="887724" y="414732"/>
                    </a:cubicBezTo>
                    <a:cubicBezTo>
                      <a:pt x="880291" y="404705"/>
                      <a:pt x="872857" y="394679"/>
                      <a:pt x="864905" y="385170"/>
                    </a:cubicBezTo>
                    <a:cubicBezTo>
                      <a:pt x="849173" y="365808"/>
                      <a:pt x="832576" y="347137"/>
                      <a:pt x="815116" y="329331"/>
                    </a:cubicBezTo>
                    <a:cubicBezTo>
                      <a:pt x="780195" y="293718"/>
                      <a:pt x="742335" y="261045"/>
                      <a:pt x="701881" y="231828"/>
                    </a:cubicBezTo>
                    <a:cubicBezTo>
                      <a:pt x="681655" y="217134"/>
                      <a:pt x="660910" y="203303"/>
                      <a:pt x="639818" y="190165"/>
                    </a:cubicBezTo>
                    <a:cubicBezTo>
                      <a:pt x="618555" y="177199"/>
                      <a:pt x="596772" y="164925"/>
                      <a:pt x="574817" y="153342"/>
                    </a:cubicBezTo>
                    <a:cubicBezTo>
                      <a:pt x="552688" y="141759"/>
                      <a:pt x="530214" y="131041"/>
                      <a:pt x="507394" y="120841"/>
                    </a:cubicBezTo>
                    <a:lnTo>
                      <a:pt x="490280" y="113407"/>
                    </a:lnTo>
                    <a:lnTo>
                      <a:pt x="481636" y="109777"/>
                    </a:lnTo>
                    <a:lnTo>
                      <a:pt x="472992" y="106319"/>
                    </a:lnTo>
                    <a:lnTo>
                      <a:pt x="455704" y="99404"/>
                    </a:lnTo>
                    <a:lnTo>
                      <a:pt x="438244" y="92835"/>
                    </a:lnTo>
                    <a:cubicBezTo>
                      <a:pt x="391567" y="75374"/>
                      <a:pt x="343680" y="61026"/>
                      <a:pt x="295274" y="48578"/>
                    </a:cubicBezTo>
                    <a:cubicBezTo>
                      <a:pt x="246869" y="36304"/>
                      <a:pt x="197944" y="26277"/>
                      <a:pt x="148674" y="18325"/>
                    </a:cubicBezTo>
                    <a:cubicBezTo>
                      <a:pt x="99404" y="10373"/>
                      <a:pt x="49789" y="4322"/>
                      <a:pt x="0" y="0"/>
                    </a:cubicBezTo>
                    <a:cubicBezTo>
                      <a:pt x="49789" y="3630"/>
                      <a:pt x="99577" y="8990"/>
                      <a:pt x="149020" y="16250"/>
                    </a:cubicBezTo>
                    <a:cubicBezTo>
                      <a:pt x="198463" y="23684"/>
                      <a:pt x="247560" y="33365"/>
                      <a:pt x="296139" y="45467"/>
                    </a:cubicBezTo>
                    <a:lnTo>
                      <a:pt x="314291" y="49961"/>
                    </a:lnTo>
                    <a:lnTo>
                      <a:pt x="332443" y="54802"/>
                    </a:lnTo>
                    <a:cubicBezTo>
                      <a:pt x="344544" y="57914"/>
                      <a:pt x="356473" y="61717"/>
                      <a:pt x="368401" y="65175"/>
                    </a:cubicBezTo>
                    <a:cubicBezTo>
                      <a:pt x="374452" y="66903"/>
                      <a:pt x="380330" y="68805"/>
                      <a:pt x="386380" y="70707"/>
                    </a:cubicBezTo>
                    <a:lnTo>
                      <a:pt x="404187" y="76412"/>
                    </a:lnTo>
                    <a:lnTo>
                      <a:pt x="421993" y="82635"/>
                    </a:lnTo>
                    <a:lnTo>
                      <a:pt x="430810" y="85747"/>
                    </a:lnTo>
                    <a:lnTo>
                      <a:pt x="439627" y="89032"/>
                    </a:lnTo>
                    <a:lnTo>
                      <a:pt x="457260" y="95601"/>
                    </a:lnTo>
                    <a:lnTo>
                      <a:pt x="474721" y="102516"/>
                    </a:lnTo>
                    <a:lnTo>
                      <a:pt x="483365" y="105974"/>
                    </a:lnTo>
                    <a:lnTo>
                      <a:pt x="492008" y="109604"/>
                    </a:lnTo>
                    <a:lnTo>
                      <a:pt x="509296" y="117038"/>
                    </a:lnTo>
                    <a:cubicBezTo>
                      <a:pt x="532116" y="127238"/>
                      <a:pt x="554763" y="137956"/>
                      <a:pt x="577064" y="149366"/>
                    </a:cubicBezTo>
                    <a:cubicBezTo>
                      <a:pt x="599192" y="161121"/>
                      <a:pt x="620975" y="173396"/>
                      <a:pt x="642239" y="186534"/>
                    </a:cubicBezTo>
                    <a:cubicBezTo>
                      <a:pt x="663503" y="199673"/>
                      <a:pt x="684248" y="213676"/>
                      <a:pt x="704474" y="228371"/>
                    </a:cubicBezTo>
                    <a:cubicBezTo>
                      <a:pt x="744928" y="257933"/>
                      <a:pt x="783134" y="290606"/>
                      <a:pt x="817709" y="326738"/>
                    </a:cubicBezTo>
                    <a:cubicBezTo>
                      <a:pt x="834997" y="344717"/>
                      <a:pt x="851593" y="363561"/>
                      <a:pt x="867152" y="383096"/>
                    </a:cubicBezTo>
                    <a:cubicBezTo>
                      <a:pt x="874931" y="392777"/>
                      <a:pt x="882538" y="402804"/>
                      <a:pt x="889799" y="413003"/>
                    </a:cubicBezTo>
                    <a:cubicBezTo>
                      <a:pt x="897060" y="423203"/>
                      <a:pt x="904148" y="433403"/>
                      <a:pt x="910890" y="444121"/>
                    </a:cubicBezTo>
                    <a:cubicBezTo>
                      <a:pt x="924374" y="465212"/>
                      <a:pt x="936649" y="486995"/>
                      <a:pt x="947713" y="509469"/>
                    </a:cubicBezTo>
                    <a:cubicBezTo>
                      <a:pt x="953245" y="520706"/>
                      <a:pt x="958258" y="532116"/>
                      <a:pt x="963099" y="543699"/>
                    </a:cubicBezTo>
                    <a:cubicBezTo>
                      <a:pt x="967248" y="555281"/>
                      <a:pt x="971743" y="567037"/>
                      <a:pt x="975027" y="57913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35"/>
            <p:cNvGrpSpPr/>
            <p:nvPr/>
          </p:nvGrpSpPr>
          <p:grpSpPr>
            <a:xfrm rot="-2703291">
              <a:off x="7447906" y="3674512"/>
              <a:ext cx="1009309" cy="2455479"/>
              <a:chOff x="6623732" y="2930093"/>
              <a:chExt cx="759082" cy="1846719"/>
            </a:xfrm>
          </p:grpSpPr>
          <p:sp>
            <p:nvSpPr>
              <p:cNvPr id="1299" name="Google Shape;1299;p35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5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35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35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35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35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5" name="Google Shape;1305;p35"/>
            <p:cNvGrpSpPr/>
            <p:nvPr/>
          </p:nvGrpSpPr>
          <p:grpSpPr>
            <a:xfrm rot="-1736622">
              <a:off x="7985671" y="4036223"/>
              <a:ext cx="1009338" cy="2455551"/>
              <a:chOff x="6623732" y="2930093"/>
              <a:chExt cx="759082" cy="1846719"/>
            </a:xfrm>
          </p:grpSpPr>
          <p:sp>
            <p:nvSpPr>
              <p:cNvPr id="1306" name="Google Shape;1306;p35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35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35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35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35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35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35"/>
            <p:cNvGrpSpPr/>
            <p:nvPr/>
          </p:nvGrpSpPr>
          <p:grpSpPr>
            <a:xfrm rot="8766119" flipH="1">
              <a:off x="491371" y="-983767"/>
              <a:ext cx="1009357" cy="2455598"/>
              <a:chOff x="6623732" y="2930093"/>
              <a:chExt cx="759082" cy="1846719"/>
            </a:xfrm>
          </p:grpSpPr>
          <p:sp>
            <p:nvSpPr>
              <p:cNvPr id="1313" name="Google Shape;1313;p35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35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35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35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35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35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35"/>
            <p:cNvGrpSpPr/>
            <p:nvPr/>
          </p:nvGrpSpPr>
          <p:grpSpPr>
            <a:xfrm rot="1664321" flipH="1">
              <a:off x="7641358" y="-709216"/>
              <a:ext cx="1872700" cy="1539880"/>
              <a:chOff x="7754112" y="1826157"/>
              <a:chExt cx="1072114" cy="881576"/>
            </a:xfrm>
          </p:grpSpPr>
          <p:sp>
            <p:nvSpPr>
              <p:cNvPr id="1320" name="Google Shape;1320;p35"/>
              <p:cNvSpPr/>
              <p:nvPr/>
            </p:nvSpPr>
            <p:spPr>
              <a:xfrm>
                <a:off x="8161502" y="1876483"/>
                <a:ext cx="664724" cy="521984"/>
              </a:xfrm>
              <a:custGeom>
                <a:avLst/>
                <a:gdLst/>
                <a:ahLst/>
                <a:cxnLst/>
                <a:rect l="l" t="t" r="r" b="b"/>
                <a:pathLst>
                  <a:path w="877524" h="689088" extrusionOk="0">
                    <a:moveTo>
                      <a:pt x="0" y="688915"/>
                    </a:moveTo>
                    <a:cubicBezTo>
                      <a:pt x="11756" y="667997"/>
                      <a:pt x="24376" y="647598"/>
                      <a:pt x="37342" y="627371"/>
                    </a:cubicBezTo>
                    <a:cubicBezTo>
                      <a:pt x="50307" y="607145"/>
                      <a:pt x="63792" y="587264"/>
                      <a:pt x="77449" y="567556"/>
                    </a:cubicBezTo>
                    <a:cubicBezTo>
                      <a:pt x="104936" y="528313"/>
                      <a:pt x="133980" y="489934"/>
                      <a:pt x="164233" y="452592"/>
                    </a:cubicBezTo>
                    <a:cubicBezTo>
                      <a:pt x="194660" y="415424"/>
                      <a:pt x="226469" y="379292"/>
                      <a:pt x="259661" y="344717"/>
                    </a:cubicBezTo>
                    <a:cubicBezTo>
                      <a:pt x="292854" y="309969"/>
                      <a:pt x="327775" y="276776"/>
                      <a:pt x="363906" y="245140"/>
                    </a:cubicBezTo>
                    <a:cubicBezTo>
                      <a:pt x="382059" y="229408"/>
                      <a:pt x="400556" y="214022"/>
                      <a:pt x="419573" y="199154"/>
                    </a:cubicBezTo>
                    <a:cubicBezTo>
                      <a:pt x="438589" y="184287"/>
                      <a:pt x="457951" y="170111"/>
                      <a:pt x="477660" y="156281"/>
                    </a:cubicBezTo>
                    <a:cubicBezTo>
                      <a:pt x="497368" y="142624"/>
                      <a:pt x="517767" y="129658"/>
                      <a:pt x="538339" y="117211"/>
                    </a:cubicBezTo>
                    <a:cubicBezTo>
                      <a:pt x="559085" y="104936"/>
                      <a:pt x="580176" y="93354"/>
                      <a:pt x="601786" y="82462"/>
                    </a:cubicBezTo>
                    <a:cubicBezTo>
                      <a:pt x="645005" y="61199"/>
                      <a:pt x="689780" y="42701"/>
                      <a:pt x="735765" y="28698"/>
                    </a:cubicBezTo>
                    <a:lnTo>
                      <a:pt x="753053" y="23684"/>
                    </a:lnTo>
                    <a:cubicBezTo>
                      <a:pt x="758758" y="21955"/>
                      <a:pt x="764636" y="20572"/>
                      <a:pt x="770513" y="19016"/>
                    </a:cubicBezTo>
                    <a:lnTo>
                      <a:pt x="779330" y="16769"/>
                    </a:lnTo>
                    <a:lnTo>
                      <a:pt x="788147" y="14695"/>
                    </a:lnTo>
                    <a:cubicBezTo>
                      <a:pt x="794025" y="13484"/>
                      <a:pt x="799903" y="11929"/>
                      <a:pt x="805781" y="10718"/>
                    </a:cubicBezTo>
                    <a:lnTo>
                      <a:pt x="823587" y="7434"/>
                    </a:lnTo>
                    <a:lnTo>
                      <a:pt x="828082" y="6569"/>
                    </a:lnTo>
                    <a:lnTo>
                      <a:pt x="832577" y="5878"/>
                    </a:lnTo>
                    <a:lnTo>
                      <a:pt x="841566" y="4495"/>
                    </a:lnTo>
                    <a:cubicBezTo>
                      <a:pt x="853494" y="2420"/>
                      <a:pt x="865423" y="1383"/>
                      <a:pt x="877352" y="0"/>
                    </a:cubicBezTo>
                    <a:lnTo>
                      <a:pt x="877525" y="864"/>
                    </a:lnTo>
                    <a:cubicBezTo>
                      <a:pt x="782615" y="14867"/>
                      <a:pt x="690817" y="45985"/>
                      <a:pt x="605934" y="89723"/>
                    </a:cubicBezTo>
                    <a:cubicBezTo>
                      <a:pt x="520879" y="133288"/>
                      <a:pt x="441528" y="187917"/>
                      <a:pt x="368747" y="249980"/>
                    </a:cubicBezTo>
                    <a:cubicBezTo>
                      <a:pt x="332443" y="281098"/>
                      <a:pt x="297349" y="313945"/>
                      <a:pt x="263983" y="348175"/>
                    </a:cubicBezTo>
                    <a:cubicBezTo>
                      <a:pt x="230445" y="382404"/>
                      <a:pt x="198463" y="418190"/>
                      <a:pt x="167864" y="455013"/>
                    </a:cubicBezTo>
                    <a:cubicBezTo>
                      <a:pt x="137092" y="491836"/>
                      <a:pt x="107875" y="529696"/>
                      <a:pt x="79869" y="568766"/>
                    </a:cubicBezTo>
                    <a:cubicBezTo>
                      <a:pt x="65866" y="588301"/>
                      <a:pt x="52209" y="608009"/>
                      <a:pt x="39070" y="628063"/>
                    </a:cubicBezTo>
                    <a:cubicBezTo>
                      <a:pt x="25932" y="648116"/>
                      <a:pt x="12966" y="668343"/>
                      <a:pt x="1037" y="689088"/>
                    </a:cubicBezTo>
                    <a:lnTo>
                      <a:pt x="0" y="6889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35"/>
              <p:cNvSpPr/>
              <p:nvPr/>
            </p:nvSpPr>
            <p:spPr>
              <a:xfrm>
                <a:off x="7923011" y="2146592"/>
                <a:ext cx="436783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76611" h="740605" extrusionOk="0">
                    <a:moveTo>
                      <a:pt x="576611" y="0"/>
                    </a:moveTo>
                    <a:cubicBezTo>
                      <a:pt x="576611" y="0"/>
                      <a:pt x="574537" y="216442"/>
                      <a:pt x="497088" y="314118"/>
                    </a:cubicBezTo>
                    <a:cubicBezTo>
                      <a:pt x="419639" y="411793"/>
                      <a:pt x="367257" y="410238"/>
                      <a:pt x="311763" y="548712"/>
                    </a:cubicBezTo>
                    <a:cubicBezTo>
                      <a:pt x="256270" y="687014"/>
                      <a:pt x="12340" y="740606"/>
                      <a:pt x="12340" y="740606"/>
                    </a:cubicBezTo>
                    <a:cubicBezTo>
                      <a:pt x="12340" y="740606"/>
                      <a:pt x="-46092" y="491317"/>
                      <a:pt x="91345" y="318958"/>
                    </a:cubicBezTo>
                    <a:cubicBezTo>
                      <a:pt x="228782" y="146427"/>
                      <a:pt x="576611" y="0"/>
                      <a:pt x="576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35"/>
              <p:cNvSpPr/>
              <p:nvPr/>
            </p:nvSpPr>
            <p:spPr>
              <a:xfrm>
                <a:off x="7932222" y="2146592"/>
                <a:ext cx="427566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64443" h="740605" extrusionOk="0">
                    <a:moveTo>
                      <a:pt x="564444" y="0"/>
                    </a:moveTo>
                    <a:cubicBezTo>
                      <a:pt x="564444" y="0"/>
                      <a:pt x="482673" y="173396"/>
                      <a:pt x="455704" y="254475"/>
                    </a:cubicBezTo>
                    <a:cubicBezTo>
                      <a:pt x="428735" y="335555"/>
                      <a:pt x="457087" y="219727"/>
                      <a:pt x="424413" y="211429"/>
                    </a:cubicBezTo>
                    <a:cubicBezTo>
                      <a:pt x="391739" y="203131"/>
                      <a:pt x="325700" y="453284"/>
                      <a:pt x="304955" y="442220"/>
                    </a:cubicBezTo>
                    <a:cubicBezTo>
                      <a:pt x="284210" y="431156"/>
                      <a:pt x="297522" y="366845"/>
                      <a:pt x="276430" y="368920"/>
                    </a:cubicBezTo>
                    <a:cubicBezTo>
                      <a:pt x="255339" y="370994"/>
                      <a:pt x="203131" y="658662"/>
                      <a:pt x="185151" y="625297"/>
                    </a:cubicBezTo>
                    <a:cubicBezTo>
                      <a:pt x="167172" y="591931"/>
                      <a:pt x="206070" y="519669"/>
                      <a:pt x="159738" y="540241"/>
                    </a:cubicBezTo>
                    <a:cubicBezTo>
                      <a:pt x="113580" y="560814"/>
                      <a:pt x="0" y="740606"/>
                      <a:pt x="0" y="740606"/>
                    </a:cubicBezTo>
                    <a:cubicBezTo>
                      <a:pt x="0" y="740606"/>
                      <a:pt x="130349" y="506357"/>
                      <a:pt x="108221" y="500825"/>
                    </a:cubicBezTo>
                    <a:cubicBezTo>
                      <a:pt x="86266" y="495293"/>
                      <a:pt x="27487" y="530214"/>
                      <a:pt x="24721" y="517767"/>
                    </a:cubicBezTo>
                    <a:cubicBezTo>
                      <a:pt x="21955" y="505320"/>
                      <a:pt x="205032" y="407990"/>
                      <a:pt x="193277" y="396234"/>
                    </a:cubicBezTo>
                    <a:cubicBezTo>
                      <a:pt x="181521" y="384479"/>
                      <a:pt x="100096" y="422512"/>
                      <a:pt x="99577" y="404705"/>
                    </a:cubicBezTo>
                    <a:cubicBezTo>
                      <a:pt x="98886" y="386899"/>
                      <a:pt x="298386" y="285074"/>
                      <a:pt x="290606" y="274183"/>
                    </a:cubicBezTo>
                    <a:cubicBezTo>
                      <a:pt x="282654" y="263465"/>
                      <a:pt x="210219" y="294928"/>
                      <a:pt x="219900" y="267960"/>
                    </a:cubicBezTo>
                    <a:cubicBezTo>
                      <a:pt x="229581" y="241164"/>
                      <a:pt x="426142" y="194141"/>
                      <a:pt x="401421" y="187745"/>
                    </a:cubicBezTo>
                    <a:cubicBezTo>
                      <a:pt x="376699" y="181521"/>
                      <a:pt x="324836" y="212293"/>
                      <a:pt x="331751" y="184806"/>
                    </a:cubicBezTo>
                    <a:cubicBezTo>
                      <a:pt x="339012" y="157491"/>
                      <a:pt x="564444" y="0"/>
                      <a:pt x="564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5"/>
              <p:cNvSpPr/>
              <p:nvPr/>
            </p:nvSpPr>
            <p:spPr>
              <a:xfrm>
                <a:off x="7931830" y="2146331"/>
                <a:ext cx="428482" cy="561401"/>
              </a:xfrm>
              <a:custGeom>
                <a:avLst/>
                <a:gdLst/>
                <a:ahLst/>
                <a:cxnLst/>
                <a:rect l="l" t="t" r="r" b="b"/>
                <a:pathLst>
                  <a:path w="565653" h="741124" extrusionOk="0">
                    <a:moveTo>
                      <a:pt x="0" y="740433"/>
                    </a:moveTo>
                    <a:cubicBezTo>
                      <a:pt x="38379" y="672492"/>
                      <a:pt x="78140" y="605416"/>
                      <a:pt x="119458" y="539204"/>
                    </a:cubicBezTo>
                    <a:cubicBezTo>
                      <a:pt x="140376" y="506184"/>
                      <a:pt x="161467" y="473511"/>
                      <a:pt x="183595" y="441182"/>
                    </a:cubicBezTo>
                    <a:cubicBezTo>
                      <a:pt x="194487" y="424932"/>
                      <a:pt x="205897" y="409200"/>
                      <a:pt x="217134" y="393123"/>
                    </a:cubicBezTo>
                    <a:lnTo>
                      <a:pt x="234594" y="369611"/>
                    </a:lnTo>
                    <a:lnTo>
                      <a:pt x="243411" y="357856"/>
                    </a:lnTo>
                    <a:lnTo>
                      <a:pt x="252573" y="346273"/>
                    </a:lnTo>
                    <a:cubicBezTo>
                      <a:pt x="258624" y="338666"/>
                      <a:pt x="264502" y="330714"/>
                      <a:pt x="270898" y="323280"/>
                    </a:cubicBezTo>
                    <a:lnTo>
                      <a:pt x="290261" y="300979"/>
                    </a:lnTo>
                    <a:cubicBezTo>
                      <a:pt x="297003" y="293718"/>
                      <a:pt x="304091" y="286803"/>
                      <a:pt x="311006" y="279542"/>
                    </a:cubicBezTo>
                    <a:cubicBezTo>
                      <a:pt x="317921" y="272454"/>
                      <a:pt x="325182" y="266058"/>
                      <a:pt x="332097" y="259316"/>
                    </a:cubicBezTo>
                    <a:cubicBezTo>
                      <a:pt x="346273" y="246004"/>
                      <a:pt x="360103" y="232520"/>
                      <a:pt x="373933" y="218862"/>
                    </a:cubicBezTo>
                    <a:cubicBezTo>
                      <a:pt x="387936" y="205378"/>
                      <a:pt x="401594" y="191721"/>
                      <a:pt x="415251" y="177891"/>
                    </a:cubicBezTo>
                    <a:cubicBezTo>
                      <a:pt x="442566" y="150403"/>
                      <a:pt x="469188" y="122051"/>
                      <a:pt x="494774" y="93008"/>
                    </a:cubicBezTo>
                    <a:cubicBezTo>
                      <a:pt x="507740" y="78486"/>
                      <a:pt x="520015" y="63619"/>
                      <a:pt x="531770" y="48233"/>
                    </a:cubicBezTo>
                    <a:cubicBezTo>
                      <a:pt x="543699" y="33020"/>
                      <a:pt x="554936" y="17115"/>
                      <a:pt x="564098" y="0"/>
                    </a:cubicBezTo>
                    <a:lnTo>
                      <a:pt x="565654" y="691"/>
                    </a:lnTo>
                    <a:cubicBezTo>
                      <a:pt x="558739" y="19189"/>
                      <a:pt x="548539" y="36131"/>
                      <a:pt x="538167" y="52728"/>
                    </a:cubicBezTo>
                    <a:cubicBezTo>
                      <a:pt x="527448" y="69151"/>
                      <a:pt x="515865" y="85056"/>
                      <a:pt x="503937" y="100614"/>
                    </a:cubicBezTo>
                    <a:cubicBezTo>
                      <a:pt x="480080" y="131732"/>
                      <a:pt x="454148" y="161121"/>
                      <a:pt x="427352" y="189646"/>
                    </a:cubicBezTo>
                    <a:cubicBezTo>
                      <a:pt x="413868" y="203822"/>
                      <a:pt x="400038" y="217825"/>
                      <a:pt x="386207" y="231483"/>
                    </a:cubicBezTo>
                    <a:cubicBezTo>
                      <a:pt x="372205" y="245140"/>
                      <a:pt x="357856" y="258451"/>
                      <a:pt x="343334" y="271590"/>
                    </a:cubicBezTo>
                    <a:cubicBezTo>
                      <a:pt x="336073" y="278159"/>
                      <a:pt x="328467" y="284556"/>
                      <a:pt x="321724" y="291125"/>
                    </a:cubicBezTo>
                    <a:cubicBezTo>
                      <a:pt x="314982" y="297867"/>
                      <a:pt x="307894" y="304264"/>
                      <a:pt x="301152" y="311179"/>
                    </a:cubicBezTo>
                    <a:lnTo>
                      <a:pt x="281617" y="332616"/>
                    </a:lnTo>
                    <a:cubicBezTo>
                      <a:pt x="275220" y="339704"/>
                      <a:pt x="269170" y="347483"/>
                      <a:pt x="262946" y="354744"/>
                    </a:cubicBezTo>
                    <a:lnTo>
                      <a:pt x="253611" y="365981"/>
                    </a:lnTo>
                    <a:lnTo>
                      <a:pt x="244621" y="377391"/>
                    </a:lnTo>
                    <a:lnTo>
                      <a:pt x="226815" y="400384"/>
                    </a:lnTo>
                    <a:cubicBezTo>
                      <a:pt x="215405" y="416115"/>
                      <a:pt x="203649" y="431501"/>
                      <a:pt x="192412" y="447406"/>
                    </a:cubicBezTo>
                    <a:cubicBezTo>
                      <a:pt x="169765" y="479043"/>
                      <a:pt x="147983" y="511198"/>
                      <a:pt x="126373" y="543699"/>
                    </a:cubicBezTo>
                    <a:cubicBezTo>
                      <a:pt x="83154" y="608528"/>
                      <a:pt x="41491" y="674394"/>
                      <a:pt x="1383" y="741124"/>
                    </a:cubicBezTo>
                    <a:lnTo>
                      <a:pt x="0" y="740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35"/>
              <p:cNvSpPr/>
              <p:nvPr/>
            </p:nvSpPr>
            <p:spPr>
              <a:xfrm>
                <a:off x="8113343" y="2020437"/>
                <a:ext cx="379898" cy="97892"/>
              </a:xfrm>
              <a:custGeom>
                <a:avLst/>
                <a:gdLst/>
                <a:ahLst/>
                <a:cxnLst/>
                <a:rect l="l" t="t" r="r" b="b"/>
                <a:pathLst>
                  <a:path w="501516" h="129231" extrusionOk="0">
                    <a:moveTo>
                      <a:pt x="501517" y="0"/>
                    </a:moveTo>
                    <a:cubicBezTo>
                      <a:pt x="483365" y="13830"/>
                      <a:pt x="464348" y="26277"/>
                      <a:pt x="444813" y="38033"/>
                    </a:cubicBezTo>
                    <a:cubicBezTo>
                      <a:pt x="425278" y="49789"/>
                      <a:pt x="405224" y="60853"/>
                      <a:pt x="384825" y="70880"/>
                    </a:cubicBezTo>
                    <a:cubicBezTo>
                      <a:pt x="343853" y="90933"/>
                      <a:pt x="300979" y="107530"/>
                      <a:pt x="256204" y="118248"/>
                    </a:cubicBezTo>
                    <a:cubicBezTo>
                      <a:pt x="244967" y="120841"/>
                      <a:pt x="233730" y="123089"/>
                      <a:pt x="222493" y="124817"/>
                    </a:cubicBezTo>
                    <a:cubicBezTo>
                      <a:pt x="211083" y="126546"/>
                      <a:pt x="199673" y="127929"/>
                      <a:pt x="188263" y="128621"/>
                    </a:cubicBezTo>
                    <a:cubicBezTo>
                      <a:pt x="165271" y="130004"/>
                      <a:pt x="142105" y="129139"/>
                      <a:pt x="119458" y="124990"/>
                    </a:cubicBezTo>
                    <a:cubicBezTo>
                      <a:pt x="96811" y="121014"/>
                      <a:pt x="74683" y="113753"/>
                      <a:pt x="54283" y="103035"/>
                    </a:cubicBezTo>
                    <a:cubicBezTo>
                      <a:pt x="44257" y="97676"/>
                      <a:pt x="34403" y="91452"/>
                      <a:pt x="25413" y="84537"/>
                    </a:cubicBezTo>
                    <a:cubicBezTo>
                      <a:pt x="16423" y="77449"/>
                      <a:pt x="7953" y="69842"/>
                      <a:pt x="0" y="61544"/>
                    </a:cubicBezTo>
                    <a:cubicBezTo>
                      <a:pt x="8471" y="69151"/>
                      <a:pt x="17288" y="76239"/>
                      <a:pt x="26623" y="82635"/>
                    </a:cubicBezTo>
                    <a:cubicBezTo>
                      <a:pt x="35959" y="88859"/>
                      <a:pt x="45812" y="94564"/>
                      <a:pt x="56012" y="99404"/>
                    </a:cubicBezTo>
                    <a:cubicBezTo>
                      <a:pt x="66212" y="104245"/>
                      <a:pt x="76758" y="108221"/>
                      <a:pt x="87476" y="111333"/>
                    </a:cubicBezTo>
                    <a:cubicBezTo>
                      <a:pt x="98194" y="114445"/>
                      <a:pt x="109258" y="117038"/>
                      <a:pt x="120323" y="118594"/>
                    </a:cubicBezTo>
                    <a:cubicBezTo>
                      <a:pt x="131387" y="120150"/>
                      <a:pt x="142624" y="121187"/>
                      <a:pt x="153861" y="121533"/>
                    </a:cubicBezTo>
                    <a:cubicBezTo>
                      <a:pt x="165098" y="121878"/>
                      <a:pt x="176335" y="121533"/>
                      <a:pt x="187572" y="120668"/>
                    </a:cubicBezTo>
                    <a:cubicBezTo>
                      <a:pt x="193104" y="120323"/>
                      <a:pt x="198809" y="119631"/>
                      <a:pt x="204341" y="119112"/>
                    </a:cubicBezTo>
                    <a:cubicBezTo>
                      <a:pt x="209873" y="118421"/>
                      <a:pt x="215578" y="117729"/>
                      <a:pt x="221110" y="116692"/>
                    </a:cubicBezTo>
                    <a:cubicBezTo>
                      <a:pt x="232174" y="114963"/>
                      <a:pt x="243238" y="112716"/>
                      <a:pt x="254302" y="110123"/>
                    </a:cubicBezTo>
                    <a:cubicBezTo>
                      <a:pt x="265366" y="107530"/>
                      <a:pt x="276258" y="104591"/>
                      <a:pt x="286976" y="101479"/>
                    </a:cubicBezTo>
                    <a:cubicBezTo>
                      <a:pt x="297867" y="98194"/>
                      <a:pt x="308413" y="94564"/>
                      <a:pt x="319131" y="90761"/>
                    </a:cubicBezTo>
                    <a:cubicBezTo>
                      <a:pt x="340395" y="83154"/>
                      <a:pt x="361313" y="74337"/>
                      <a:pt x="381886" y="65002"/>
                    </a:cubicBezTo>
                    <a:cubicBezTo>
                      <a:pt x="402458" y="55494"/>
                      <a:pt x="422685" y="45467"/>
                      <a:pt x="442739" y="34575"/>
                    </a:cubicBezTo>
                    <a:cubicBezTo>
                      <a:pt x="462792" y="23857"/>
                      <a:pt x="482327" y="12447"/>
                      <a:pt x="501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35"/>
              <p:cNvSpPr/>
              <p:nvPr/>
            </p:nvSpPr>
            <p:spPr>
              <a:xfrm>
                <a:off x="7754243" y="1976523"/>
                <a:ext cx="556300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90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5" y="-12351"/>
                      <a:pt x="336592" y="4246"/>
                    </a:cubicBezTo>
                    <a:cubicBezTo>
                      <a:pt x="503764" y="29140"/>
                      <a:pt x="735938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5"/>
              <p:cNvSpPr/>
              <p:nvPr/>
            </p:nvSpPr>
            <p:spPr>
              <a:xfrm>
                <a:off x="7754299" y="1992821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6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589" y="164928"/>
                      <a:pt x="321132" y="148851"/>
                    </a:cubicBezTo>
                    <a:cubicBezTo>
                      <a:pt x="319576" y="141763"/>
                      <a:pt x="248005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089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1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621" y="93876"/>
                      <a:pt x="732233" y="146257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5"/>
              <p:cNvSpPr/>
              <p:nvPr/>
            </p:nvSpPr>
            <p:spPr>
              <a:xfrm>
                <a:off x="7754112" y="1992300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519" y="0"/>
                    </a:moveTo>
                    <a:cubicBezTo>
                      <a:pt x="47714" y="30254"/>
                      <a:pt x="100960" y="55666"/>
                      <a:pt x="158528" y="75547"/>
                    </a:cubicBezTo>
                    <a:cubicBezTo>
                      <a:pt x="187226" y="85574"/>
                      <a:pt x="216961" y="94218"/>
                      <a:pt x="247560" y="101825"/>
                    </a:cubicBezTo>
                    <a:cubicBezTo>
                      <a:pt x="262946" y="105455"/>
                      <a:pt x="278159" y="109258"/>
                      <a:pt x="293891" y="112197"/>
                    </a:cubicBezTo>
                    <a:cubicBezTo>
                      <a:pt x="301671" y="113926"/>
                      <a:pt x="309450" y="115482"/>
                      <a:pt x="317230" y="117038"/>
                    </a:cubicBezTo>
                    <a:cubicBezTo>
                      <a:pt x="321206" y="117729"/>
                      <a:pt x="325182" y="118594"/>
                      <a:pt x="329158" y="119285"/>
                    </a:cubicBezTo>
                    <a:cubicBezTo>
                      <a:pt x="333134" y="120150"/>
                      <a:pt x="336938" y="120841"/>
                      <a:pt x="340914" y="121706"/>
                    </a:cubicBezTo>
                    <a:cubicBezTo>
                      <a:pt x="348693" y="123261"/>
                      <a:pt x="356819" y="124472"/>
                      <a:pt x="364598" y="126200"/>
                    </a:cubicBezTo>
                    <a:cubicBezTo>
                      <a:pt x="372377" y="127929"/>
                      <a:pt x="380330" y="129485"/>
                      <a:pt x="388109" y="131041"/>
                    </a:cubicBezTo>
                    <a:cubicBezTo>
                      <a:pt x="395889" y="132770"/>
                      <a:pt x="403495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9" y="156627"/>
                      <a:pt x="510161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3" y="166654"/>
                      <a:pt x="437725" y="162677"/>
                      <a:pt x="423031" y="158010"/>
                    </a:cubicBezTo>
                    <a:cubicBezTo>
                      <a:pt x="415770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5" y="142451"/>
                      <a:pt x="364771" y="140549"/>
                      <a:pt x="357164" y="138475"/>
                    </a:cubicBezTo>
                    <a:cubicBezTo>
                      <a:pt x="349731" y="136573"/>
                      <a:pt x="341778" y="135017"/>
                      <a:pt x="334172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0" y="692"/>
                      <a:pt x="346" y="346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35"/>
              <p:cNvSpPr/>
              <p:nvPr/>
            </p:nvSpPr>
            <p:spPr>
              <a:xfrm>
                <a:off x="8042473" y="1826157"/>
                <a:ext cx="556299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88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6" y="-12351"/>
                      <a:pt x="336592" y="4246"/>
                    </a:cubicBezTo>
                    <a:cubicBezTo>
                      <a:pt x="503591" y="29313"/>
                      <a:pt x="735765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35"/>
              <p:cNvSpPr/>
              <p:nvPr/>
            </p:nvSpPr>
            <p:spPr>
              <a:xfrm>
                <a:off x="8042530" y="1842455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5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416" y="164928"/>
                      <a:pt x="321132" y="148851"/>
                    </a:cubicBezTo>
                    <a:cubicBezTo>
                      <a:pt x="319576" y="141763"/>
                      <a:pt x="248004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262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2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449" y="93876"/>
                      <a:pt x="732061" y="146430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35"/>
              <p:cNvSpPr/>
              <p:nvPr/>
            </p:nvSpPr>
            <p:spPr>
              <a:xfrm>
                <a:off x="8042081" y="1841934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692" y="0"/>
                    </a:moveTo>
                    <a:cubicBezTo>
                      <a:pt x="47887" y="30254"/>
                      <a:pt x="101133" y="55666"/>
                      <a:pt x="158701" y="75547"/>
                    </a:cubicBezTo>
                    <a:cubicBezTo>
                      <a:pt x="187399" y="85574"/>
                      <a:pt x="217134" y="94218"/>
                      <a:pt x="247733" y="101825"/>
                    </a:cubicBezTo>
                    <a:cubicBezTo>
                      <a:pt x="263119" y="105455"/>
                      <a:pt x="278332" y="109258"/>
                      <a:pt x="294064" y="112197"/>
                    </a:cubicBezTo>
                    <a:cubicBezTo>
                      <a:pt x="301843" y="113926"/>
                      <a:pt x="309623" y="115482"/>
                      <a:pt x="317402" y="117038"/>
                    </a:cubicBezTo>
                    <a:cubicBezTo>
                      <a:pt x="321379" y="117729"/>
                      <a:pt x="325355" y="118594"/>
                      <a:pt x="329331" y="119285"/>
                    </a:cubicBezTo>
                    <a:cubicBezTo>
                      <a:pt x="333307" y="120150"/>
                      <a:pt x="337110" y="120841"/>
                      <a:pt x="341087" y="121706"/>
                    </a:cubicBezTo>
                    <a:cubicBezTo>
                      <a:pt x="348866" y="123261"/>
                      <a:pt x="356991" y="124472"/>
                      <a:pt x="364771" y="126200"/>
                    </a:cubicBezTo>
                    <a:cubicBezTo>
                      <a:pt x="372550" y="127929"/>
                      <a:pt x="380330" y="129485"/>
                      <a:pt x="388282" y="131041"/>
                    </a:cubicBezTo>
                    <a:cubicBezTo>
                      <a:pt x="396062" y="132770"/>
                      <a:pt x="403668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8" y="156627"/>
                      <a:pt x="510160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2" y="166654"/>
                      <a:pt x="437725" y="162677"/>
                      <a:pt x="423031" y="158010"/>
                    </a:cubicBezTo>
                    <a:cubicBezTo>
                      <a:pt x="415769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4" y="142451"/>
                      <a:pt x="364771" y="140549"/>
                      <a:pt x="357164" y="138475"/>
                    </a:cubicBezTo>
                    <a:cubicBezTo>
                      <a:pt x="349730" y="136573"/>
                      <a:pt x="341778" y="135017"/>
                      <a:pt x="334171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346" y="692"/>
                      <a:pt x="519" y="346"/>
                      <a:pt x="6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5"/>
              <p:cNvSpPr/>
              <p:nvPr/>
            </p:nvSpPr>
            <p:spPr>
              <a:xfrm>
                <a:off x="8486306" y="1932756"/>
                <a:ext cx="151130" cy="343232"/>
              </a:xfrm>
              <a:custGeom>
                <a:avLst/>
                <a:gdLst/>
                <a:ahLst/>
                <a:cxnLst/>
                <a:rect l="l" t="t" r="r" b="b"/>
                <a:pathLst>
                  <a:path w="199511" h="453111" extrusionOk="0">
                    <a:moveTo>
                      <a:pt x="199511" y="0"/>
                    </a:moveTo>
                    <a:cubicBezTo>
                      <a:pt x="186373" y="16423"/>
                      <a:pt x="173580" y="33365"/>
                      <a:pt x="161305" y="50307"/>
                    </a:cubicBezTo>
                    <a:cubicBezTo>
                      <a:pt x="149031" y="67422"/>
                      <a:pt x="137276" y="84710"/>
                      <a:pt x="125693" y="102343"/>
                    </a:cubicBezTo>
                    <a:cubicBezTo>
                      <a:pt x="114283" y="119977"/>
                      <a:pt x="103219" y="137956"/>
                      <a:pt x="92846" y="156108"/>
                    </a:cubicBezTo>
                    <a:cubicBezTo>
                      <a:pt x="82473" y="174260"/>
                      <a:pt x="72447" y="192758"/>
                      <a:pt x="63284" y="211775"/>
                    </a:cubicBezTo>
                    <a:cubicBezTo>
                      <a:pt x="60864" y="216442"/>
                      <a:pt x="58789" y="221283"/>
                      <a:pt x="56542" y="225950"/>
                    </a:cubicBezTo>
                    <a:cubicBezTo>
                      <a:pt x="54295" y="230791"/>
                      <a:pt x="52047" y="235459"/>
                      <a:pt x="49973" y="240299"/>
                    </a:cubicBezTo>
                    <a:lnTo>
                      <a:pt x="43749" y="254648"/>
                    </a:lnTo>
                    <a:lnTo>
                      <a:pt x="37871" y="269170"/>
                    </a:lnTo>
                    <a:cubicBezTo>
                      <a:pt x="30264" y="288705"/>
                      <a:pt x="23349" y="308586"/>
                      <a:pt x="17817" y="328639"/>
                    </a:cubicBezTo>
                    <a:lnTo>
                      <a:pt x="16780" y="332443"/>
                    </a:lnTo>
                    <a:lnTo>
                      <a:pt x="15916" y="336246"/>
                    </a:lnTo>
                    <a:lnTo>
                      <a:pt x="14014" y="343853"/>
                    </a:lnTo>
                    <a:lnTo>
                      <a:pt x="12112" y="351459"/>
                    </a:lnTo>
                    <a:cubicBezTo>
                      <a:pt x="11594" y="354052"/>
                      <a:pt x="11075" y="356646"/>
                      <a:pt x="10557" y="359066"/>
                    </a:cubicBezTo>
                    <a:lnTo>
                      <a:pt x="9000" y="366845"/>
                    </a:lnTo>
                    <a:cubicBezTo>
                      <a:pt x="8482" y="369439"/>
                      <a:pt x="7963" y="372032"/>
                      <a:pt x="7618" y="374625"/>
                    </a:cubicBezTo>
                    <a:lnTo>
                      <a:pt x="5197" y="390184"/>
                    </a:lnTo>
                    <a:cubicBezTo>
                      <a:pt x="2431" y="410929"/>
                      <a:pt x="1394" y="432020"/>
                      <a:pt x="1913" y="453111"/>
                    </a:cubicBezTo>
                    <a:cubicBezTo>
                      <a:pt x="-508" y="432193"/>
                      <a:pt x="-508" y="410929"/>
                      <a:pt x="1221" y="389665"/>
                    </a:cubicBezTo>
                    <a:cubicBezTo>
                      <a:pt x="2950" y="368574"/>
                      <a:pt x="6753" y="347656"/>
                      <a:pt x="11767" y="326911"/>
                    </a:cubicBezTo>
                    <a:lnTo>
                      <a:pt x="15743" y="311525"/>
                    </a:lnTo>
                    <a:cubicBezTo>
                      <a:pt x="17126" y="306338"/>
                      <a:pt x="18855" y="301325"/>
                      <a:pt x="20411" y="296311"/>
                    </a:cubicBezTo>
                    <a:cubicBezTo>
                      <a:pt x="21966" y="291298"/>
                      <a:pt x="23695" y="286285"/>
                      <a:pt x="25424" y="281271"/>
                    </a:cubicBezTo>
                    <a:cubicBezTo>
                      <a:pt x="27153" y="276258"/>
                      <a:pt x="28881" y="271244"/>
                      <a:pt x="30783" y="266231"/>
                    </a:cubicBezTo>
                    <a:lnTo>
                      <a:pt x="36488" y="251363"/>
                    </a:lnTo>
                    <a:lnTo>
                      <a:pt x="42711" y="236669"/>
                    </a:lnTo>
                    <a:cubicBezTo>
                      <a:pt x="44786" y="231828"/>
                      <a:pt x="47033" y="226988"/>
                      <a:pt x="49281" y="222147"/>
                    </a:cubicBezTo>
                    <a:cubicBezTo>
                      <a:pt x="51528" y="217307"/>
                      <a:pt x="53603" y="212466"/>
                      <a:pt x="56023" y="207798"/>
                    </a:cubicBezTo>
                    <a:cubicBezTo>
                      <a:pt x="74694" y="169765"/>
                      <a:pt x="96476" y="133288"/>
                      <a:pt x="120334" y="98367"/>
                    </a:cubicBezTo>
                    <a:cubicBezTo>
                      <a:pt x="132262" y="80907"/>
                      <a:pt x="144882" y="63965"/>
                      <a:pt x="158021" y="47368"/>
                    </a:cubicBezTo>
                    <a:cubicBezTo>
                      <a:pt x="171332" y="31464"/>
                      <a:pt x="184817" y="15213"/>
                      <a:pt x="1995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5"/>
              <p:cNvSpPr/>
              <p:nvPr/>
            </p:nvSpPr>
            <p:spPr>
              <a:xfrm>
                <a:off x="8370343" y="2070820"/>
                <a:ext cx="219470" cy="565985"/>
              </a:xfrm>
              <a:custGeom>
                <a:avLst/>
                <a:gdLst/>
                <a:ahLst/>
                <a:cxnLst/>
                <a:rect l="l" t="t" r="r" b="b"/>
                <a:pathLst>
                  <a:path w="289729" h="747175" extrusionOk="0">
                    <a:moveTo>
                      <a:pt x="227191" y="0"/>
                    </a:moveTo>
                    <a:cubicBezTo>
                      <a:pt x="228228" y="0"/>
                      <a:pt x="163745" y="41837"/>
                      <a:pt x="107905" y="104937"/>
                    </a:cubicBezTo>
                    <a:cubicBezTo>
                      <a:pt x="50683" y="166827"/>
                      <a:pt x="1931" y="250154"/>
                      <a:pt x="30" y="305301"/>
                    </a:cubicBezTo>
                    <a:cubicBezTo>
                      <a:pt x="-1180" y="414733"/>
                      <a:pt x="34606" y="421821"/>
                      <a:pt x="19738" y="557529"/>
                    </a:cubicBezTo>
                    <a:cubicBezTo>
                      <a:pt x="15935" y="691855"/>
                      <a:pt x="195208" y="743718"/>
                      <a:pt x="191232" y="747175"/>
                    </a:cubicBezTo>
                    <a:cubicBezTo>
                      <a:pt x="188293" y="742335"/>
                      <a:pt x="264532" y="589166"/>
                      <a:pt x="287524" y="424241"/>
                    </a:cubicBezTo>
                    <a:cubicBezTo>
                      <a:pt x="303083" y="256031"/>
                      <a:pt x="231339" y="-345"/>
                      <a:pt x="2271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5"/>
              <p:cNvSpPr/>
              <p:nvPr/>
            </p:nvSpPr>
            <p:spPr>
              <a:xfrm>
                <a:off x="8411036" y="2070811"/>
                <a:ext cx="132459" cy="566165"/>
              </a:xfrm>
              <a:custGeom>
                <a:avLst/>
                <a:gdLst/>
                <a:ahLst/>
                <a:cxnLst/>
                <a:rect l="l" t="t" r="r" b="b"/>
                <a:pathLst>
                  <a:path w="174863" h="747413" extrusionOk="0">
                    <a:moveTo>
                      <a:pt x="173434" y="13"/>
                    </a:moveTo>
                    <a:cubicBezTo>
                      <a:pt x="168075" y="-1716"/>
                      <a:pt x="46369" y="170816"/>
                      <a:pt x="12831" y="254315"/>
                    </a:cubicBezTo>
                    <a:cubicBezTo>
                      <a:pt x="-27622" y="336259"/>
                      <a:pt x="37553" y="220777"/>
                      <a:pt x="70745" y="224062"/>
                    </a:cubicBezTo>
                    <a:cubicBezTo>
                      <a:pt x="86304" y="225272"/>
                      <a:pt x="54149" y="284742"/>
                      <a:pt x="32885" y="344038"/>
                    </a:cubicBezTo>
                    <a:cubicBezTo>
                      <a:pt x="9720" y="403162"/>
                      <a:pt x="-2209" y="462114"/>
                      <a:pt x="7991" y="458483"/>
                    </a:cubicBezTo>
                    <a:cubicBezTo>
                      <a:pt x="28217" y="451914"/>
                      <a:pt x="54149" y="392963"/>
                      <a:pt x="68843" y="400051"/>
                    </a:cubicBezTo>
                    <a:cubicBezTo>
                      <a:pt x="75413" y="403162"/>
                      <a:pt x="46542" y="469893"/>
                      <a:pt x="33058" y="531783"/>
                    </a:cubicBezTo>
                    <a:cubicBezTo>
                      <a:pt x="17326" y="593673"/>
                      <a:pt x="16635" y="650723"/>
                      <a:pt x="26834" y="636892"/>
                    </a:cubicBezTo>
                    <a:cubicBezTo>
                      <a:pt x="47753" y="610615"/>
                      <a:pt x="45851" y="543884"/>
                      <a:pt x="72128" y="568952"/>
                    </a:cubicBezTo>
                    <a:cubicBezTo>
                      <a:pt x="92009" y="597822"/>
                      <a:pt x="132289" y="750646"/>
                      <a:pt x="137303" y="747361"/>
                    </a:cubicBezTo>
                    <a:cubicBezTo>
                      <a:pt x="137476" y="747707"/>
                      <a:pt x="121225" y="701548"/>
                      <a:pt x="116212" y="651241"/>
                    </a:cubicBezTo>
                    <a:cubicBezTo>
                      <a:pt x="109815" y="601625"/>
                      <a:pt x="114829" y="547515"/>
                      <a:pt x="123818" y="548206"/>
                    </a:cubicBezTo>
                    <a:cubicBezTo>
                      <a:pt x="141279" y="549244"/>
                      <a:pt x="168248" y="590216"/>
                      <a:pt x="174644" y="581917"/>
                    </a:cubicBezTo>
                    <a:cubicBezTo>
                      <a:pt x="179658" y="574830"/>
                      <a:pt x="96849" y="451741"/>
                      <a:pt x="112927" y="444307"/>
                    </a:cubicBezTo>
                    <a:cubicBezTo>
                      <a:pt x="127622" y="438084"/>
                      <a:pt x="163926" y="490984"/>
                      <a:pt x="173088" y="478018"/>
                    </a:cubicBezTo>
                    <a:cubicBezTo>
                      <a:pt x="180868" y="466263"/>
                      <a:pt x="105148" y="324849"/>
                      <a:pt x="119842" y="317588"/>
                    </a:cubicBezTo>
                    <a:cubicBezTo>
                      <a:pt x="133327" y="311365"/>
                      <a:pt x="161678" y="359943"/>
                      <a:pt x="173261" y="336259"/>
                    </a:cubicBezTo>
                    <a:cubicBezTo>
                      <a:pt x="186227" y="312229"/>
                      <a:pt x="84057" y="207984"/>
                      <a:pt x="106703" y="211269"/>
                    </a:cubicBezTo>
                    <a:cubicBezTo>
                      <a:pt x="130215" y="214381"/>
                      <a:pt x="141452" y="256908"/>
                      <a:pt x="159085" y="232878"/>
                    </a:cubicBezTo>
                    <a:cubicBezTo>
                      <a:pt x="171705" y="210404"/>
                      <a:pt x="168767" y="1050"/>
                      <a:pt x="173434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35"/>
              <p:cNvSpPr/>
              <p:nvPr/>
            </p:nvSpPr>
            <p:spPr>
              <a:xfrm>
                <a:off x="8474307" y="2070820"/>
                <a:ext cx="68718" cy="566377"/>
              </a:xfrm>
              <a:custGeom>
                <a:avLst/>
                <a:gdLst/>
                <a:ahLst/>
                <a:cxnLst/>
                <a:rect l="l" t="t" r="r" b="b"/>
                <a:pathLst>
                  <a:path w="90717" h="747693" extrusionOk="0">
                    <a:moveTo>
                      <a:pt x="54586" y="747002"/>
                    </a:moveTo>
                    <a:cubicBezTo>
                      <a:pt x="36434" y="693929"/>
                      <a:pt x="24333" y="636188"/>
                      <a:pt x="18628" y="575681"/>
                    </a:cubicBezTo>
                    <a:cubicBezTo>
                      <a:pt x="15689" y="545427"/>
                      <a:pt x="14306" y="514482"/>
                      <a:pt x="14133" y="483019"/>
                    </a:cubicBezTo>
                    <a:cubicBezTo>
                      <a:pt x="14306" y="467287"/>
                      <a:pt x="14133" y="451555"/>
                      <a:pt x="14997" y="435478"/>
                    </a:cubicBezTo>
                    <a:cubicBezTo>
                      <a:pt x="15170" y="427525"/>
                      <a:pt x="15343" y="419573"/>
                      <a:pt x="15861" y="411621"/>
                    </a:cubicBezTo>
                    <a:cubicBezTo>
                      <a:pt x="16034" y="407644"/>
                      <a:pt x="16207" y="403668"/>
                      <a:pt x="16553" y="399519"/>
                    </a:cubicBezTo>
                    <a:cubicBezTo>
                      <a:pt x="16726" y="395543"/>
                      <a:pt x="16726" y="391567"/>
                      <a:pt x="16899" y="387591"/>
                    </a:cubicBezTo>
                    <a:cubicBezTo>
                      <a:pt x="17244" y="379638"/>
                      <a:pt x="17936" y="371513"/>
                      <a:pt x="18109" y="363561"/>
                    </a:cubicBezTo>
                    <a:cubicBezTo>
                      <a:pt x="18282" y="355608"/>
                      <a:pt x="18628" y="347656"/>
                      <a:pt x="18973" y="339531"/>
                    </a:cubicBezTo>
                    <a:cubicBezTo>
                      <a:pt x="19146" y="331578"/>
                      <a:pt x="18800" y="323626"/>
                      <a:pt x="18800" y="315674"/>
                    </a:cubicBezTo>
                    <a:cubicBezTo>
                      <a:pt x="18800" y="307721"/>
                      <a:pt x="18282" y="300288"/>
                      <a:pt x="18109" y="292508"/>
                    </a:cubicBezTo>
                    <a:cubicBezTo>
                      <a:pt x="17590" y="277122"/>
                      <a:pt x="17936" y="261563"/>
                      <a:pt x="18800" y="245831"/>
                    </a:cubicBezTo>
                    <a:cubicBezTo>
                      <a:pt x="19492" y="230100"/>
                      <a:pt x="20702" y="214368"/>
                      <a:pt x="22776" y="198290"/>
                    </a:cubicBezTo>
                    <a:cubicBezTo>
                      <a:pt x="26407" y="166308"/>
                      <a:pt x="32976" y="133807"/>
                      <a:pt x="42830" y="100787"/>
                    </a:cubicBezTo>
                    <a:cubicBezTo>
                      <a:pt x="47671" y="84364"/>
                      <a:pt x="53894" y="67595"/>
                      <a:pt x="61501" y="50826"/>
                    </a:cubicBezTo>
                    <a:cubicBezTo>
                      <a:pt x="68762" y="34057"/>
                      <a:pt x="77925" y="17115"/>
                      <a:pt x="90717" y="173"/>
                    </a:cubicBezTo>
                    <a:cubicBezTo>
                      <a:pt x="90026" y="173"/>
                      <a:pt x="89507" y="173"/>
                      <a:pt x="88815" y="0"/>
                    </a:cubicBezTo>
                    <a:cubicBezTo>
                      <a:pt x="72911" y="17115"/>
                      <a:pt x="61847" y="34748"/>
                      <a:pt x="52166" y="52036"/>
                    </a:cubicBezTo>
                    <a:cubicBezTo>
                      <a:pt x="42830" y="69324"/>
                      <a:pt x="35224" y="86611"/>
                      <a:pt x="28827" y="103726"/>
                    </a:cubicBezTo>
                    <a:cubicBezTo>
                      <a:pt x="16034" y="137956"/>
                      <a:pt x="8428" y="171494"/>
                      <a:pt x="3933" y="204341"/>
                    </a:cubicBezTo>
                    <a:cubicBezTo>
                      <a:pt x="2031" y="220591"/>
                      <a:pt x="648" y="236669"/>
                      <a:pt x="130" y="252746"/>
                    </a:cubicBezTo>
                    <a:cubicBezTo>
                      <a:pt x="-216" y="268651"/>
                      <a:pt x="130" y="284210"/>
                      <a:pt x="1167" y="299423"/>
                    </a:cubicBezTo>
                    <a:cubicBezTo>
                      <a:pt x="1686" y="307030"/>
                      <a:pt x="2723" y="314636"/>
                      <a:pt x="3069" y="322243"/>
                    </a:cubicBezTo>
                    <a:cubicBezTo>
                      <a:pt x="3414" y="329850"/>
                      <a:pt x="4106" y="337283"/>
                      <a:pt x="4279" y="344890"/>
                    </a:cubicBezTo>
                    <a:cubicBezTo>
                      <a:pt x="4279" y="352669"/>
                      <a:pt x="4279" y="360449"/>
                      <a:pt x="4452" y="368228"/>
                    </a:cubicBezTo>
                    <a:cubicBezTo>
                      <a:pt x="4624" y="376008"/>
                      <a:pt x="4106" y="383960"/>
                      <a:pt x="4279" y="391740"/>
                    </a:cubicBezTo>
                    <a:cubicBezTo>
                      <a:pt x="4279" y="395716"/>
                      <a:pt x="4279" y="399519"/>
                      <a:pt x="4279" y="403495"/>
                    </a:cubicBezTo>
                    <a:cubicBezTo>
                      <a:pt x="4106" y="407471"/>
                      <a:pt x="4106" y="411448"/>
                      <a:pt x="4106" y="415424"/>
                    </a:cubicBezTo>
                    <a:cubicBezTo>
                      <a:pt x="3933" y="423376"/>
                      <a:pt x="3933" y="431156"/>
                      <a:pt x="4106" y="439108"/>
                    </a:cubicBezTo>
                    <a:cubicBezTo>
                      <a:pt x="3760" y="455013"/>
                      <a:pt x="4452" y="470572"/>
                      <a:pt x="4797" y="486131"/>
                    </a:cubicBezTo>
                    <a:cubicBezTo>
                      <a:pt x="5834" y="517248"/>
                      <a:pt x="8082" y="548021"/>
                      <a:pt x="11885" y="578101"/>
                    </a:cubicBezTo>
                    <a:cubicBezTo>
                      <a:pt x="19665" y="638090"/>
                      <a:pt x="33668" y="695139"/>
                      <a:pt x="53376" y="747694"/>
                    </a:cubicBezTo>
                    <a:cubicBezTo>
                      <a:pt x="53722" y="747348"/>
                      <a:pt x="54067" y="747175"/>
                      <a:pt x="54586" y="7470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rgbClr val="FFFFFF"/>
        </a:solidFill>
        <a:effectLst/>
      </p:bgPr>
    </p:bg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oogle Shape;1336;p36"/>
          <p:cNvGrpSpPr/>
          <p:nvPr/>
        </p:nvGrpSpPr>
        <p:grpSpPr>
          <a:xfrm>
            <a:off x="-1200771" y="-1500378"/>
            <a:ext cx="4053752" cy="7796938"/>
            <a:chOff x="-1200771" y="-1500378"/>
            <a:chExt cx="4053752" cy="7796938"/>
          </a:xfrm>
        </p:grpSpPr>
        <p:sp>
          <p:nvSpPr>
            <p:cNvPr id="1337" name="Google Shape;1337;p36"/>
            <p:cNvSpPr/>
            <p:nvPr/>
          </p:nvSpPr>
          <p:spPr>
            <a:xfrm flipH="1">
              <a:off x="-550851" y="-143275"/>
              <a:ext cx="2102856" cy="5577858"/>
            </a:xfrm>
            <a:custGeom>
              <a:avLst/>
              <a:gdLst/>
              <a:ahLst/>
              <a:cxnLst/>
              <a:rect l="l" t="t" r="r" b="b"/>
              <a:pathLst>
                <a:path w="1231541" h="3266681" extrusionOk="0">
                  <a:moveTo>
                    <a:pt x="1066127" y="379509"/>
                  </a:moveTo>
                  <a:cubicBezTo>
                    <a:pt x="977459" y="353306"/>
                    <a:pt x="794038" y="605277"/>
                    <a:pt x="783234" y="518844"/>
                  </a:cubicBezTo>
                  <a:cubicBezTo>
                    <a:pt x="772430" y="432287"/>
                    <a:pt x="861346" y="359142"/>
                    <a:pt x="883451" y="246010"/>
                  </a:cubicBezTo>
                  <a:cubicBezTo>
                    <a:pt x="905556" y="132878"/>
                    <a:pt x="896863" y="0"/>
                    <a:pt x="896863" y="0"/>
                  </a:cubicBezTo>
                  <a:cubicBezTo>
                    <a:pt x="896863" y="0"/>
                    <a:pt x="818378" y="325861"/>
                    <a:pt x="736789" y="432287"/>
                  </a:cubicBezTo>
                  <a:cubicBezTo>
                    <a:pt x="655199" y="538714"/>
                    <a:pt x="631107" y="887921"/>
                    <a:pt x="631107" y="887921"/>
                  </a:cubicBezTo>
                  <a:cubicBezTo>
                    <a:pt x="612852" y="786090"/>
                    <a:pt x="524308" y="716795"/>
                    <a:pt x="442098" y="667990"/>
                  </a:cubicBezTo>
                  <a:cubicBezTo>
                    <a:pt x="422477" y="627754"/>
                    <a:pt x="398385" y="567028"/>
                    <a:pt x="396522" y="509406"/>
                  </a:cubicBezTo>
                  <a:cubicBezTo>
                    <a:pt x="393293" y="411300"/>
                    <a:pt x="467432" y="206147"/>
                    <a:pt x="467432" y="206147"/>
                  </a:cubicBezTo>
                  <a:cubicBezTo>
                    <a:pt x="467432" y="206147"/>
                    <a:pt x="380378" y="304253"/>
                    <a:pt x="367463" y="362247"/>
                  </a:cubicBezTo>
                  <a:cubicBezTo>
                    <a:pt x="356411" y="412045"/>
                    <a:pt x="364358" y="580067"/>
                    <a:pt x="366842" y="626512"/>
                  </a:cubicBezTo>
                  <a:cubicBezTo>
                    <a:pt x="352064" y="618689"/>
                    <a:pt x="338652" y="611734"/>
                    <a:pt x="327351" y="605277"/>
                  </a:cubicBezTo>
                  <a:cubicBezTo>
                    <a:pt x="245638" y="558707"/>
                    <a:pt x="216703" y="512138"/>
                    <a:pt x="178205" y="432287"/>
                  </a:cubicBezTo>
                  <a:cubicBezTo>
                    <a:pt x="139708" y="352437"/>
                    <a:pt x="62838" y="214964"/>
                    <a:pt x="62838" y="214964"/>
                  </a:cubicBezTo>
                  <a:cubicBezTo>
                    <a:pt x="62838" y="214964"/>
                    <a:pt x="67681" y="352437"/>
                    <a:pt x="149394" y="552002"/>
                  </a:cubicBezTo>
                  <a:cubicBezTo>
                    <a:pt x="175473" y="615832"/>
                    <a:pt x="211487" y="655696"/>
                    <a:pt x="250357" y="684258"/>
                  </a:cubicBezTo>
                  <a:cubicBezTo>
                    <a:pt x="211735" y="723252"/>
                    <a:pt x="154238" y="776031"/>
                    <a:pt x="109531" y="794783"/>
                  </a:cubicBezTo>
                  <a:cubicBezTo>
                    <a:pt x="35393" y="825953"/>
                    <a:pt x="0" y="870536"/>
                    <a:pt x="0" y="870536"/>
                  </a:cubicBezTo>
                  <a:cubicBezTo>
                    <a:pt x="0" y="870536"/>
                    <a:pt x="119217" y="857124"/>
                    <a:pt x="228873" y="812541"/>
                  </a:cubicBezTo>
                  <a:cubicBezTo>
                    <a:pt x="289227" y="787953"/>
                    <a:pt x="333809" y="762122"/>
                    <a:pt x="361751" y="743867"/>
                  </a:cubicBezTo>
                  <a:cubicBezTo>
                    <a:pt x="407450" y="764730"/>
                    <a:pt x="448059" y="785345"/>
                    <a:pt x="472027" y="826574"/>
                  </a:cubicBezTo>
                  <a:cubicBezTo>
                    <a:pt x="533250" y="931883"/>
                    <a:pt x="503073" y="1191677"/>
                    <a:pt x="499968" y="1314248"/>
                  </a:cubicBezTo>
                  <a:cubicBezTo>
                    <a:pt x="488046" y="1780065"/>
                    <a:pt x="475007" y="2252464"/>
                    <a:pt x="470785" y="2722628"/>
                  </a:cubicBezTo>
                  <a:cubicBezTo>
                    <a:pt x="469170" y="2904062"/>
                    <a:pt x="466562" y="3085372"/>
                    <a:pt x="463085" y="3266681"/>
                  </a:cubicBezTo>
                  <a:lnTo>
                    <a:pt x="716174" y="3266681"/>
                  </a:lnTo>
                  <a:cubicBezTo>
                    <a:pt x="716174" y="3266681"/>
                    <a:pt x="707357" y="1989192"/>
                    <a:pt x="716174" y="1916668"/>
                  </a:cubicBezTo>
                  <a:cubicBezTo>
                    <a:pt x="724991" y="1844145"/>
                    <a:pt x="697671" y="1423655"/>
                    <a:pt x="716174" y="1243959"/>
                  </a:cubicBezTo>
                  <a:cubicBezTo>
                    <a:pt x="734678" y="1064264"/>
                    <a:pt x="707357" y="724991"/>
                    <a:pt x="780502" y="665134"/>
                  </a:cubicBezTo>
                  <a:cubicBezTo>
                    <a:pt x="853647" y="605277"/>
                    <a:pt x="957341" y="552002"/>
                    <a:pt x="1077924" y="466066"/>
                  </a:cubicBezTo>
                  <a:cubicBezTo>
                    <a:pt x="1198384" y="380130"/>
                    <a:pt x="1231541" y="283390"/>
                    <a:pt x="1231541" y="283390"/>
                  </a:cubicBezTo>
                  <a:cubicBezTo>
                    <a:pt x="1231541" y="283390"/>
                    <a:pt x="1154671" y="405712"/>
                    <a:pt x="1066127" y="3795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8" name="Google Shape;1338;p36"/>
            <p:cNvGrpSpPr/>
            <p:nvPr/>
          </p:nvGrpSpPr>
          <p:grpSpPr>
            <a:xfrm>
              <a:off x="-1200771" y="3602541"/>
              <a:ext cx="2647959" cy="2694019"/>
              <a:chOff x="-621821" y="3602541"/>
              <a:chExt cx="2647959" cy="2694019"/>
            </a:xfrm>
          </p:grpSpPr>
          <p:grpSp>
            <p:nvGrpSpPr>
              <p:cNvPr id="1339" name="Google Shape;1339;p36"/>
              <p:cNvGrpSpPr/>
              <p:nvPr/>
            </p:nvGrpSpPr>
            <p:grpSpPr>
              <a:xfrm rot="3810028" flipH="1">
                <a:off x="197483" y="4069285"/>
                <a:ext cx="1009352" cy="2455584"/>
                <a:chOff x="6623732" y="2930093"/>
                <a:chExt cx="759082" cy="1846719"/>
              </a:xfrm>
            </p:grpSpPr>
            <p:sp>
              <p:nvSpPr>
                <p:cNvPr id="1340" name="Google Shape;1340;p36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36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36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36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36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5" name="Google Shape;1345;p36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6" name="Google Shape;1346;p36"/>
              <p:cNvGrpSpPr/>
              <p:nvPr/>
            </p:nvGrpSpPr>
            <p:grpSpPr>
              <a:xfrm rot="1919638" flipH="1">
                <a:off x="70796" y="3683434"/>
                <a:ext cx="1009330" cy="2455531"/>
                <a:chOff x="6623732" y="2930093"/>
                <a:chExt cx="759082" cy="1846719"/>
              </a:xfrm>
            </p:grpSpPr>
            <p:sp>
              <p:nvSpPr>
                <p:cNvPr id="1347" name="Google Shape;1347;p36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36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36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0" name="Google Shape;1350;p36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1" name="Google Shape;1351;p36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36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53" name="Google Shape;1353;p36"/>
            <p:cNvGrpSpPr/>
            <p:nvPr/>
          </p:nvGrpSpPr>
          <p:grpSpPr>
            <a:xfrm>
              <a:off x="-355203" y="-1500378"/>
              <a:ext cx="3208184" cy="2754358"/>
              <a:chOff x="-271303" y="-1500378"/>
              <a:chExt cx="3208184" cy="2754358"/>
            </a:xfrm>
          </p:grpSpPr>
          <p:grpSp>
            <p:nvGrpSpPr>
              <p:cNvPr id="1354" name="Google Shape;1354;p36"/>
              <p:cNvGrpSpPr/>
              <p:nvPr/>
            </p:nvGrpSpPr>
            <p:grpSpPr>
              <a:xfrm rot="-2890908">
                <a:off x="-32255" y="-555068"/>
                <a:ext cx="1710027" cy="1406118"/>
                <a:chOff x="7754112" y="1826157"/>
                <a:chExt cx="1072114" cy="881576"/>
              </a:xfrm>
            </p:grpSpPr>
            <p:sp>
              <p:nvSpPr>
                <p:cNvPr id="1355" name="Google Shape;1355;p36"/>
                <p:cNvSpPr/>
                <p:nvPr/>
              </p:nvSpPr>
              <p:spPr>
                <a:xfrm>
                  <a:off x="8161502" y="1876483"/>
                  <a:ext cx="664724" cy="52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24" h="689088" extrusionOk="0">
                      <a:moveTo>
                        <a:pt x="0" y="688915"/>
                      </a:moveTo>
                      <a:cubicBezTo>
                        <a:pt x="11756" y="667997"/>
                        <a:pt x="24376" y="647598"/>
                        <a:pt x="37342" y="627371"/>
                      </a:cubicBezTo>
                      <a:cubicBezTo>
                        <a:pt x="50307" y="607145"/>
                        <a:pt x="63792" y="587264"/>
                        <a:pt x="77449" y="567556"/>
                      </a:cubicBezTo>
                      <a:cubicBezTo>
                        <a:pt x="104936" y="528313"/>
                        <a:pt x="133980" y="489934"/>
                        <a:pt x="164233" y="452592"/>
                      </a:cubicBezTo>
                      <a:cubicBezTo>
                        <a:pt x="194660" y="415424"/>
                        <a:pt x="226469" y="379292"/>
                        <a:pt x="259661" y="344717"/>
                      </a:cubicBezTo>
                      <a:cubicBezTo>
                        <a:pt x="292854" y="309969"/>
                        <a:pt x="327775" y="276776"/>
                        <a:pt x="363906" y="245140"/>
                      </a:cubicBezTo>
                      <a:cubicBezTo>
                        <a:pt x="382059" y="229408"/>
                        <a:pt x="400556" y="214022"/>
                        <a:pt x="419573" y="199154"/>
                      </a:cubicBezTo>
                      <a:cubicBezTo>
                        <a:pt x="438589" y="184287"/>
                        <a:pt x="457951" y="170111"/>
                        <a:pt x="477660" y="156281"/>
                      </a:cubicBezTo>
                      <a:cubicBezTo>
                        <a:pt x="497368" y="142624"/>
                        <a:pt x="517767" y="129658"/>
                        <a:pt x="538339" y="117211"/>
                      </a:cubicBezTo>
                      <a:cubicBezTo>
                        <a:pt x="559085" y="104936"/>
                        <a:pt x="580176" y="93354"/>
                        <a:pt x="601786" y="82462"/>
                      </a:cubicBezTo>
                      <a:cubicBezTo>
                        <a:pt x="645005" y="61199"/>
                        <a:pt x="689780" y="42701"/>
                        <a:pt x="735765" y="28698"/>
                      </a:cubicBezTo>
                      <a:lnTo>
                        <a:pt x="753053" y="23684"/>
                      </a:lnTo>
                      <a:cubicBezTo>
                        <a:pt x="758758" y="21955"/>
                        <a:pt x="764636" y="20572"/>
                        <a:pt x="770513" y="19016"/>
                      </a:cubicBezTo>
                      <a:lnTo>
                        <a:pt x="779330" y="16769"/>
                      </a:lnTo>
                      <a:lnTo>
                        <a:pt x="788147" y="14695"/>
                      </a:lnTo>
                      <a:cubicBezTo>
                        <a:pt x="794025" y="13484"/>
                        <a:pt x="799903" y="11929"/>
                        <a:pt x="805781" y="10718"/>
                      </a:cubicBezTo>
                      <a:lnTo>
                        <a:pt x="823587" y="7434"/>
                      </a:lnTo>
                      <a:lnTo>
                        <a:pt x="828082" y="6569"/>
                      </a:lnTo>
                      <a:lnTo>
                        <a:pt x="832577" y="5878"/>
                      </a:lnTo>
                      <a:lnTo>
                        <a:pt x="841566" y="4495"/>
                      </a:lnTo>
                      <a:cubicBezTo>
                        <a:pt x="853494" y="2420"/>
                        <a:pt x="865423" y="1383"/>
                        <a:pt x="877352" y="0"/>
                      </a:cubicBezTo>
                      <a:lnTo>
                        <a:pt x="877525" y="864"/>
                      </a:lnTo>
                      <a:cubicBezTo>
                        <a:pt x="782615" y="14867"/>
                        <a:pt x="690817" y="45985"/>
                        <a:pt x="605934" y="89723"/>
                      </a:cubicBezTo>
                      <a:cubicBezTo>
                        <a:pt x="520879" y="133288"/>
                        <a:pt x="441528" y="187917"/>
                        <a:pt x="368747" y="249980"/>
                      </a:cubicBezTo>
                      <a:cubicBezTo>
                        <a:pt x="332443" y="281098"/>
                        <a:pt x="297349" y="313945"/>
                        <a:pt x="263983" y="348175"/>
                      </a:cubicBezTo>
                      <a:cubicBezTo>
                        <a:pt x="230445" y="382404"/>
                        <a:pt x="198463" y="418190"/>
                        <a:pt x="167864" y="455013"/>
                      </a:cubicBezTo>
                      <a:cubicBezTo>
                        <a:pt x="137092" y="491836"/>
                        <a:pt x="107875" y="529696"/>
                        <a:pt x="79869" y="568766"/>
                      </a:cubicBezTo>
                      <a:cubicBezTo>
                        <a:pt x="65866" y="588301"/>
                        <a:pt x="52209" y="608009"/>
                        <a:pt x="39070" y="628063"/>
                      </a:cubicBezTo>
                      <a:cubicBezTo>
                        <a:pt x="25932" y="648116"/>
                        <a:pt x="12966" y="668343"/>
                        <a:pt x="1037" y="689088"/>
                      </a:cubicBezTo>
                      <a:lnTo>
                        <a:pt x="0" y="6889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6" name="Google Shape;1356;p36"/>
                <p:cNvSpPr/>
                <p:nvPr/>
              </p:nvSpPr>
              <p:spPr>
                <a:xfrm>
                  <a:off x="7923011" y="2146592"/>
                  <a:ext cx="436783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11" h="740605" extrusionOk="0">
                      <a:moveTo>
                        <a:pt x="576611" y="0"/>
                      </a:moveTo>
                      <a:cubicBezTo>
                        <a:pt x="576611" y="0"/>
                        <a:pt x="574537" y="216442"/>
                        <a:pt x="497088" y="314118"/>
                      </a:cubicBezTo>
                      <a:cubicBezTo>
                        <a:pt x="419639" y="411793"/>
                        <a:pt x="367257" y="410238"/>
                        <a:pt x="311763" y="548712"/>
                      </a:cubicBezTo>
                      <a:cubicBezTo>
                        <a:pt x="256270" y="687014"/>
                        <a:pt x="12340" y="740606"/>
                        <a:pt x="12340" y="740606"/>
                      </a:cubicBezTo>
                      <a:cubicBezTo>
                        <a:pt x="12340" y="740606"/>
                        <a:pt x="-46092" y="491317"/>
                        <a:pt x="91345" y="318958"/>
                      </a:cubicBezTo>
                      <a:cubicBezTo>
                        <a:pt x="228782" y="146427"/>
                        <a:pt x="576611" y="0"/>
                        <a:pt x="5766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36"/>
                <p:cNvSpPr/>
                <p:nvPr/>
              </p:nvSpPr>
              <p:spPr>
                <a:xfrm>
                  <a:off x="7932222" y="2146592"/>
                  <a:ext cx="427566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43" h="740605" extrusionOk="0">
                      <a:moveTo>
                        <a:pt x="564444" y="0"/>
                      </a:moveTo>
                      <a:cubicBezTo>
                        <a:pt x="564444" y="0"/>
                        <a:pt x="482673" y="173396"/>
                        <a:pt x="455704" y="254475"/>
                      </a:cubicBezTo>
                      <a:cubicBezTo>
                        <a:pt x="428735" y="335555"/>
                        <a:pt x="457087" y="219727"/>
                        <a:pt x="424413" y="211429"/>
                      </a:cubicBezTo>
                      <a:cubicBezTo>
                        <a:pt x="391739" y="203131"/>
                        <a:pt x="325700" y="453284"/>
                        <a:pt x="304955" y="442220"/>
                      </a:cubicBezTo>
                      <a:cubicBezTo>
                        <a:pt x="284210" y="431156"/>
                        <a:pt x="297522" y="366845"/>
                        <a:pt x="276430" y="368920"/>
                      </a:cubicBezTo>
                      <a:cubicBezTo>
                        <a:pt x="255339" y="370994"/>
                        <a:pt x="203131" y="658662"/>
                        <a:pt x="185151" y="625297"/>
                      </a:cubicBezTo>
                      <a:cubicBezTo>
                        <a:pt x="167172" y="591931"/>
                        <a:pt x="206070" y="519669"/>
                        <a:pt x="159738" y="540241"/>
                      </a:cubicBezTo>
                      <a:cubicBezTo>
                        <a:pt x="113580" y="560814"/>
                        <a:pt x="0" y="740606"/>
                        <a:pt x="0" y="740606"/>
                      </a:cubicBezTo>
                      <a:cubicBezTo>
                        <a:pt x="0" y="740606"/>
                        <a:pt x="130349" y="506357"/>
                        <a:pt x="108221" y="500825"/>
                      </a:cubicBezTo>
                      <a:cubicBezTo>
                        <a:pt x="86266" y="495293"/>
                        <a:pt x="27487" y="530214"/>
                        <a:pt x="24721" y="517767"/>
                      </a:cubicBezTo>
                      <a:cubicBezTo>
                        <a:pt x="21955" y="505320"/>
                        <a:pt x="205032" y="407990"/>
                        <a:pt x="193277" y="396234"/>
                      </a:cubicBezTo>
                      <a:cubicBezTo>
                        <a:pt x="181521" y="384479"/>
                        <a:pt x="100096" y="422512"/>
                        <a:pt x="99577" y="404705"/>
                      </a:cubicBezTo>
                      <a:cubicBezTo>
                        <a:pt x="98886" y="386899"/>
                        <a:pt x="298386" y="285074"/>
                        <a:pt x="290606" y="274183"/>
                      </a:cubicBezTo>
                      <a:cubicBezTo>
                        <a:pt x="282654" y="263465"/>
                        <a:pt x="210219" y="294928"/>
                        <a:pt x="219900" y="267960"/>
                      </a:cubicBezTo>
                      <a:cubicBezTo>
                        <a:pt x="229581" y="241164"/>
                        <a:pt x="426142" y="194141"/>
                        <a:pt x="401421" y="187745"/>
                      </a:cubicBezTo>
                      <a:cubicBezTo>
                        <a:pt x="376699" y="181521"/>
                        <a:pt x="324836" y="212293"/>
                        <a:pt x="331751" y="184806"/>
                      </a:cubicBezTo>
                      <a:cubicBezTo>
                        <a:pt x="339012" y="157491"/>
                        <a:pt x="564444" y="0"/>
                        <a:pt x="5644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36"/>
                <p:cNvSpPr/>
                <p:nvPr/>
              </p:nvSpPr>
              <p:spPr>
                <a:xfrm>
                  <a:off x="7931830" y="2146331"/>
                  <a:ext cx="428482" cy="56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53" h="741124" extrusionOk="0">
                      <a:moveTo>
                        <a:pt x="0" y="740433"/>
                      </a:moveTo>
                      <a:cubicBezTo>
                        <a:pt x="38379" y="672492"/>
                        <a:pt x="78140" y="605416"/>
                        <a:pt x="119458" y="539204"/>
                      </a:cubicBezTo>
                      <a:cubicBezTo>
                        <a:pt x="140376" y="506184"/>
                        <a:pt x="161467" y="473511"/>
                        <a:pt x="183595" y="441182"/>
                      </a:cubicBezTo>
                      <a:cubicBezTo>
                        <a:pt x="194487" y="424932"/>
                        <a:pt x="205897" y="409200"/>
                        <a:pt x="217134" y="393123"/>
                      </a:cubicBezTo>
                      <a:lnTo>
                        <a:pt x="234594" y="369611"/>
                      </a:lnTo>
                      <a:lnTo>
                        <a:pt x="243411" y="357856"/>
                      </a:lnTo>
                      <a:lnTo>
                        <a:pt x="252573" y="346273"/>
                      </a:lnTo>
                      <a:cubicBezTo>
                        <a:pt x="258624" y="338666"/>
                        <a:pt x="264502" y="330714"/>
                        <a:pt x="270898" y="323280"/>
                      </a:cubicBezTo>
                      <a:lnTo>
                        <a:pt x="290261" y="300979"/>
                      </a:lnTo>
                      <a:cubicBezTo>
                        <a:pt x="297003" y="293718"/>
                        <a:pt x="304091" y="286803"/>
                        <a:pt x="311006" y="279542"/>
                      </a:cubicBezTo>
                      <a:cubicBezTo>
                        <a:pt x="317921" y="272454"/>
                        <a:pt x="325182" y="266058"/>
                        <a:pt x="332097" y="259316"/>
                      </a:cubicBezTo>
                      <a:cubicBezTo>
                        <a:pt x="346273" y="246004"/>
                        <a:pt x="360103" y="232520"/>
                        <a:pt x="373933" y="218862"/>
                      </a:cubicBezTo>
                      <a:cubicBezTo>
                        <a:pt x="387936" y="205378"/>
                        <a:pt x="401594" y="191721"/>
                        <a:pt x="415251" y="177891"/>
                      </a:cubicBezTo>
                      <a:cubicBezTo>
                        <a:pt x="442566" y="150403"/>
                        <a:pt x="469188" y="122051"/>
                        <a:pt x="494774" y="93008"/>
                      </a:cubicBezTo>
                      <a:cubicBezTo>
                        <a:pt x="507740" y="78486"/>
                        <a:pt x="520015" y="63619"/>
                        <a:pt x="531770" y="48233"/>
                      </a:cubicBezTo>
                      <a:cubicBezTo>
                        <a:pt x="543699" y="33020"/>
                        <a:pt x="554936" y="17115"/>
                        <a:pt x="564098" y="0"/>
                      </a:cubicBezTo>
                      <a:lnTo>
                        <a:pt x="565654" y="691"/>
                      </a:lnTo>
                      <a:cubicBezTo>
                        <a:pt x="558739" y="19189"/>
                        <a:pt x="548539" y="36131"/>
                        <a:pt x="538167" y="52728"/>
                      </a:cubicBezTo>
                      <a:cubicBezTo>
                        <a:pt x="527448" y="69151"/>
                        <a:pt x="515865" y="85056"/>
                        <a:pt x="503937" y="100614"/>
                      </a:cubicBezTo>
                      <a:cubicBezTo>
                        <a:pt x="480080" y="131732"/>
                        <a:pt x="454148" y="161121"/>
                        <a:pt x="427352" y="189646"/>
                      </a:cubicBezTo>
                      <a:cubicBezTo>
                        <a:pt x="413868" y="203822"/>
                        <a:pt x="400038" y="217825"/>
                        <a:pt x="386207" y="231483"/>
                      </a:cubicBezTo>
                      <a:cubicBezTo>
                        <a:pt x="372205" y="245140"/>
                        <a:pt x="357856" y="258451"/>
                        <a:pt x="343334" y="271590"/>
                      </a:cubicBezTo>
                      <a:cubicBezTo>
                        <a:pt x="336073" y="278159"/>
                        <a:pt x="328467" y="284556"/>
                        <a:pt x="321724" y="291125"/>
                      </a:cubicBezTo>
                      <a:cubicBezTo>
                        <a:pt x="314982" y="297867"/>
                        <a:pt x="307894" y="304264"/>
                        <a:pt x="301152" y="311179"/>
                      </a:cubicBezTo>
                      <a:lnTo>
                        <a:pt x="281617" y="332616"/>
                      </a:lnTo>
                      <a:cubicBezTo>
                        <a:pt x="275220" y="339704"/>
                        <a:pt x="269170" y="347483"/>
                        <a:pt x="262946" y="354744"/>
                      </a:cubicBezTo>
                      <a:lnTo>
                        <a:pt x="253611" y="365981"/>
                      </a:lnTo>
                      <a:lnTo>
                        <a:pt x="244621" y="377391"/>
                      </a:lnTo>
                      <a:lnTo>
                        <a:pt x="226815" y="400384"/>
                      </a:lnTo>
                      <a:cubicBezTo>
                        <a:pt x="215405" y="416115"/>
                        <a:pt x="203649" y="431501"/>
                        <a:pt x="192412" y="447406"/>
                      </a:cubicBezTo>
                      <a:cubicBezTo>
                        <a:pt x="169765" y="479043"/>
                        <a:pt x="147983" y="511198"/>
                        <a:pt x="126373" y="543699"/>
                      </a:cubicBezTo>
                      <a:cubicBezTo>
                        <a:pt x="83154" y="608528"/>
                        <a:pt x="41491" y="674394"/>
                        <a:pt x="1383" y="741124"/>
                      </a:cubicBezTo>
                      <a:lnTo>
                        <a:pt x="0" y="7404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36"/>
                <p:cNvSpPr/>
                <p:nvPr/>
              </p:nvSpPr>
              <p:spPr>
                <a:xfrm>
                  <a:off x="8113343" y="2020437"/>
                  <a:ext cx="379898" cy="9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516" h="129231" extrusionOk="0">
                      <a:moveTo>
                        <a:pt x="501517" y="0"/>
                      </a:moveTo>
                      <a:cubicBezTo>
                        <a:pt x="483365" y="13830"/>
                        <a:pt x="464348" y="26277"/>
                        <a:pt x="444813" y="38033"/>
                      </a:cubicBezTo>
                      <a:cubicBezTo>
                        <a:pt x="425278" y="49789"/>
                        <a:pt x="405224" y="60853"/>
                        <a:pt x="384825" y="70880"/>
                      </a:cubicBezTo>
                      <a:cubicBezTo>
                        <a:pt x="343853" y="90933"/>
                        <a:pt x="300979" y="107530"/>
                        <a:pt x="256204" y="118248"/>
                      </a:cubicBezTo>
                      <a:cubicBezTo>
                        <a:pt x="244967" y="120841"/>
                        <a:pt x="233730" y="123089"/>
                        <a:pt x="222493" y="124817"/>
                      </a:cubicBezTo>
                      <a:cubicBezTo>
                        <a:pt x="211083" y="126546"/>
                        <a:pt x="199673" y="127929"/>
                        <a:pt x="188263" y="128621"/>
                      </a:cubicBezTo>
                      <a:cubicBezTo>
                        <a:pt x="165271" y="130004"/>
                        <a:pt x="142105" y="129139"/>
                        <a:pt x="119458" y="124990"/>
                      </a:cubicBezTo>
                      <a:cubicBezTo>
                        <a:pt x="96811" y="121014"/>
                        <a:pt x="74683" y="113753"/>
                        <a:pt x="54283" y="103035"/>
                      </a:cubicBezTo>
                      <a:cubicBezTo>
                        <a:pt x="44257" y="97676"/>
                        <a:pt x="34403" y="91452"/>
                        <a:pt x="25413" y="84537"/>
                      </a:cubicBezTo>
                      <a:cubicBezTo>
                        <a:pt x="16423" y="77449"/>
                        <a:pt x="7953" y="69842"/>
                        <a:pt x="0" y="61544"/>
                      </a:cubicBezTo>
                      <a:cubicBezTo>
                        <a:pt x="8471" y="69151"/>
                        <a:pt x="17288" y="76239"/>
                        <a:pt x="26623" y="82635"/>
                      </a:cubicBezTo>
                      <a:cubicBezTo>
                        <a:pt x="35959" y="88859"/>
                        <a:pt x="45812" y="94564"/>
                        <a:pt x="56012" y="99404"/>
                      </a:cubicBezTo>
                      <a:cubicBezTo>
                        <a:pt x="66212" y="104245"/>
                        <a:pt x="76758" y="108221"/>
                        <a:pt x="87476" y="111333"/>
                      </a:cubicBezTo>
                      <a:cubicBezTo>
                        <a:pt x="98194" y="114445"/>
                        <a:pt x="109258" y="117038"/>
                        <a:pt x="120323" y="118594"/>
                      </a:cubicBezTo>
                      <a:cubicBezTo>
                        <a:pt x="131387" y="120150"/>
                        <a:pt x="142624" y="121187"/>
                        <a:pt x="153861" y="121533"/>
                      </a:cubicBezTo>
                      <a:cubicBezTo>
                        <a:pt x="165098" y="121878"/>
                        <a:pt x="176335" y="121533"/>
                        <a:pt x="187572" y="120668"/>
                      </a:cubicBezTo>
                      <a:cubicBezTo>
                        <a:pt x="193104" y="120323"/>
                        <a:pt x="198809" y="119631"/>
                        <a:pt x="204341" y="119112"/>
                      </a:cubicBezTo>
                      <a:cubicBezTo>
                        <a:pt x="209873" y="118421"/>
                        <a:pt x="215578" y="117729"/>
                        <a:pt x="221110" y="116692"/>
                      </a:cubicBezTo>
                      <a:cubicBezTo>
                        <a:pt x="232174" y="114963"/>
                        <a:pt x="243238" y="112716"/>
                        <a:pt x="254302" y="110123"/>
                      </a:cubicBezTo>
                      <a:cubicBezTo>
                        <a:pt x="265366" y="107530"/>
                        <a:pt x="276258" y="104591"/>
                        <a:pt x="286976" y="101479"/>
                      </a:cubicBezTo>
                      <a:cubicBezTo>
                        <a:pt x="297867" y="98194"/>
                        <a:pt x="308413" y="94564"/>
                        <a:pt x="319131" y="90761"/>
                      </a:cubicBezTo>
                      <a:cubicBezTo>
                        <a:pt x="340395" y="83154"/>
                        <a:pt x="361313" y="74337"/>
                        <a:pt x="381886" y="65002"/>
                      </a:cubicBezTo>
                      <a:cubicBezTo>
                        <a:pt x="402458" y="55494"/>
                        <a:pt x="422685" y="45467"/>
                        <a:pt x="442739" y="34575"/>
                      </a:cubicBezTo>
                      <a:cubicBezTo>
                        <a:pt x="462792" y="23857"/>
                        <a:pt x="482327" y="12447"/>
                        <a:pt x="501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36"/>
                <p:cNvSpPr/>
                <p:nvPr/>
              </p:nvSpPr>
              <p:spPr>
                <a:xfrm>
                  <a:off x="7754243" y="1976523"/>
                  <a:ext cx="556300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90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5" y="-12351"/>
                        <a:pt x="336592" y="4246"/>
                      </a:cubicBezTo>
                      <a:cubicBezTo>
                        <a:pt x="503764" y="29140"/>
                        <a:pt x="735938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36"/>
                <p:cNvSpPr/>
                <p:nvPr/>
              </p:nvSpPr>
              <p:spPr>
                <a:xfrm>
                  <a:off x="7754299" y="1992821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6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589" y="164928"/>
                        <a:pt x="321132" y="148851"/>
                      </a:cubicBezTo>
                      <a:cubicBezTo>
                        <a:pt x="319576" y="141763"/>
                        <a:pt x="248005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089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1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621" y="93876"/>
                        <a:pt x="732233" y="146257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36"/>
                <p:cNvSpPr/>
                <p:nvPr/>
              </p:nvSpPr>
              <p:spPr>
                <a:xfrm>
                  <a:off x="7754112" y="1992300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519" y="0"/>
                      </a:moveTo>
                      <a:cubicBezTo>
                        <a:pt x="47714" y="30254"/>
                        <a:pt x="100960" y="55666"/>
                        <a:pt x="158528" y="75547"/>
                      </a:cubicBezTo>
                      <a:cubicBezTo>
                        <a:pt x="187226" y="85574"/>
                        <a:pt x="216961" y="94218"/>
                        <a:pt x="247560" y="101825"/>
                      </a:cubicBezTo>
                      <a:cubicBezTo>
                        <a:pt x="262946" y="105455"/>
                        <a:pt x="278159" y="109258"/>
                        <a:pt x="293891" y="112197"/>
                      </a:cubicBezTo>
                      <a:cubicBezTo>
                        <a:pt x="301671" y="113926"/>
                        <a:pt x="309450" y="115482"/>
                        <a:pt x="317230" y="117038"/>
                      </a:cubicBezTo>
                      <a:cubicBezTo>
                        <a:pt x="321206" y="117729"/>
                        <a:pt x="325182" y="118594"/>
                        <a:pt x="329158" y="119285"/>
                      </a:cubicBezTo>
                      <a:cubicBezTo>
                        <a:pt x="333134" y="120150"/>
                        <a:pt x="336938" y="120841"/>
                        <a:pt x="340914" y="121706"/>
                      </a:cubicBezTo>
                      <a:cubicBezTo>
                        <a:pt x="348693" y="123261"/>
                        <a:pt x="356819" y="124472"/>
                        <a:pt x="364598" y="126200"/>
                      </a:cubicBezTo>
                      <a:cubicBezTo>
                        <a:pt x="372377" y="127929"/>
                        <a:pt x="380330" y="129485"/>
                        <a:pt x="388109" y="131041"/>
                      </a:cubicBezTo>
                      <a:cubicBezTo>
                        <a:pt x="395889" y="132770"/>
                        <a:pt x="403495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9" y="156627"/>
                        <a:pt x="510161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3" y="166654"/>
                        <a:pt x="437725" y="162677"/>
                        <a:pt x="423031" y="158010"/>
                      </a:cubicBezTo>
                      <a:cubicBezTo>
                        <a:pt x="415770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5" y="142451"/>
                        <a:pt x="364771" y="140549"/>
                        <a:pt x="357164" y="138475"/>
                      </a:cubicBezTo>
                      <a:cubicBezTo>
                        <a:pt x="349731" y="136573"/>
                        <a:pt x="341778" y="135017"/>
                        <a:pt x="334172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0" y="692"/>
                        <a:pt x="346" y="346"/>
                        <a:pt x="51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36"/>
                <p:cNvSpPr/>
                <p:nvPr/>
              </p:nvSpPr>
              <p:spPr>
                <a:xfrm>
                  <a:off x="8042473" y="1826157"/>
                  <a:ext cx="556299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88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6" y="-12351"/>
                        <a:pt x="336592" y="4246"/>
                      </a:cubicBezTo>
                      <a:cubicBezTo>
                        <a:pt x="503591" y="29313"/>
                        <a:pt x="735765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36"/>
                <p:cNvSpPr/>
                <p:nvPr/>
              </p:nvSpPr>
              <p:spPr>
                <a:xfrm>
                  <a:off x="8042530" y="1842455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5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416" y="164928"/>
                        <a:pt x="321132" y="148851"/>
                      </a:cubicBezTo>
                      <a:cubicBezTo>
                        <a:pt x="319576" y="141763"/>
                        <a:pt x="248004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262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2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449" y="93876"/>
                        <a:pt x="732061" y="146430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36"/>
                <p:cNvSpPr/>
                <p:nvPr/>
              </p:nvSpPr>
              <p:spPr>
                <a:xfrm>
                  <a:off x="8042081" y="1841934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692" y="0"/>
                      </a:moveTo>
                      <a:cubicBezTo>
                        <a:pt x="47887" y="30254"/>
                        <a:pt x="101133" y="55666"/>
                        <a:pt x="158701" y="75547"/>
                      </a:cubicBezTo>
                      <a:cubicBezTo>
                        <a:pt x="187399" y="85574"/>
                        <a:pt x="217134" y="94218"/>
                        <a:pt x="247733" y="101825"/>
                      </a:cubicBezTo>
                      <a:cubicBezTo>
                        <a:pt x="263119" y="105455"/>
                        <a:pt x="278332" y="109258"/>
                        <a:pt x="294064" y="112197"/>
                      </a:cubicBezTo>
                      <a:cubicBezTo>
                        <a:pt x="301843" y="113926"/>
                        <a:pt x="309623" y="115482"/>
                        <a:pt x="317402" y="117038"/>
                      </a:cubicBezTo>
                      <a:cubicBezTo>
                        <a:pt x="321379" y="117729"/>
                        <a:pt x="325355" y="118594"/>
                        <a:pt x="329331" y="119285"/>
                      </a:cubicBezTo>
                      <a:cubicBezTo>
                        <a:pt x="333307" y="120150"/>
                        <a:pt x="337110" y="120841"/>
                        <a:pt x="341087" y="121706"/>
                      </a:cubicBezTo>
                      <a:cubicBezTo>
                        <a:pt x="348866" y="123261"/>
                        <a:pt x="356991" y="124472"/>
                        <a:pt x="364771" y="126200"/>
                      </a:cubicBezTo>
                      <a:cubicBezTo>
                        <a:pt x="372550" y="127929"/>
                        <a:pt x="380330" y="129485"/>
                        <a:pt x="388282" y="131041"/>
                      </a:cubicBezTo>
                      <a:cubicBezTo>
                        <a:pt x="396062" y="132770"/>
                        <a:pt x="403668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8" y="156627"/>
                        <a:pt x="510160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2" y="166654"/>
                        <a:pt x="437725" y="162677"/>
                        <a:pt x="423031" y="158010"/>
                      </a:cubicBezTo>
                      <a:cubicBezTo>
                        <a:pt x="415769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4" y="142451"/>
                        <a:pt x="364771" y="140549"/>
                        <a:pt x="357164" y="138475"/>
                      </a:cubicBezTo>
                      <a:cubicBezTo>
                        <a:pt x="349730" y="136573"/>
                        <a:pt x="341778" y="135017"/>
                        <a:pt x="334171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346" y="692"/>
                        <a:pt x="519" y="346"/>
                        <a:pt x="6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36"/>
                <p:cNvSpPr/>
                <p:nvPr/>
              </p:nvSpPr>
              <p:spPr>
                <a:xfrm>
                  <a:off x="8486306" y="1932756"/>
                  <a:ext cx="151130" cy="34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11" h="453111" extrusionOk="0">
                      <a:moveTo>
                        <a:pt x="199511" y="0"/>
                      </a:moveTo>
                      <a:cubicBezTo>
                        <a:pt x="186373" y="16423"/>
                        <a:pt x="173580" y="33365"/>
                        <a:pt x="161305" y="50307"/>
                      </a:cubicBezTo>
                      <a:cubicBezTo>
                        <a:pt x="149031" y="67422"/>
                        <a:pt x="137276" y="84710"/>
                        <a:pt x="125693" y="102343"/>
                      </a:cubicBezTo>
                      <a:cubicBezTo>
                        <a:pt x="114283" y="119977"/>
                        <a:pt x="103219" y="137956"/>
                        <a:pt x="92846" y="156108"/>
                      </a:cubicBezTo>
                      <a:cubicBezTo>
                        <a:pt x="82473" y="174260"/>
                        <a:pt x="72447" y="192758"/>
                        <a:pt x="63284" y="211775"/>
                      </a:cubicBezTo>
                      <a:cubicBezTo>
                        <a:pt x="60864" y="216442"/>
                        <a:pt x="58789" y="221283"/>
                        <a:pt x="56542" y="225950"/>
                      </a:cubicBezTo>
                      <a:cubicBezTo>
                        <a:pt x="54295" y="230791"/>
                        <a:pt x="52047" y="235459"/>
                        <a:pt x="49973" y="240299"/>
                      </a:cubicBezTo>
                      <a:lnTo>
                        <a:pt x="43749" y="254648"/>
                      </a:lnTo>
                      <a:lnTo>
                        <a:pt x="37871" y="269170"/>
                      </a:lnTo>
                      <a:cubicBezTo>
                        <a:pt x="30264" y="288705"/>
                        <a:pt x="23349" y="308586"/>
                        <a:pt x="17817" y="328639"/>
                      </a:cubicBezTo>
                      <a:lnTo>
                        <a:pt x="16780" y="332443"/>
                      </a:lnTo>
                      <a:lnTo>
                        <a:pt x="15916" y="336246"/>
                      </a:lnTo>
                      <a:lnTo>
                        <a:pt x="14014" y="343853"/>
                      </a:lnTo>
                      <a:lnTo>
                        <a:pt x="12112" y="351459"/>
                      </a:lnTo>
                      <a:cubicBezTo>
                        <a:pt x="11594" y="354052"/>
                        <a:pt x="11075" y="356646"/>
                        <a:pt x="10557" y="359066"/>
                      </a:cubicBezTo>
                      <a:lnTo>
                        <a:pt x="9000" y="366845"/>
                      </a:lnTo>
                      <a:cubicBezTo>
                        <a:pt x="8482" y="369439"/>
                        <a:pt x="7963" y="372032"/>
                        <a:pt x="7618" y="374625"/>
                      </a:cubicBezTo>
                      <a:lnTo>
                        <a:pt x="5197" y="390184"/>
                      </a:lnTo>
                      <a:cubicBezTo>
                        <a:pt x="2431" y="410929"/>
                        <a:pt x="1394" y="432020"/>
                        <a:pt x="1913" y="453111"/>
                      </a:cubicBezTo>
                      <a:cubicBezTo>
                        <a:pt x="-508" y="432193"/>
                        <a:pt x="-508" y="410929"/>
                        <a:pt x="1221" y="389665"/>
                      </a:cubicBezTo>
                      <a:cubicBezTo>
                        <a:pt x="2950" y="368574"/>
                        <a:pt x="6753" y="347656"/>
                        <a:pt x="11767" y="326911"/>
                      </a:cubicBezTo>
                      <a:lnTo>
                        <a:pt x="15743" y="311525"/>
                      </a:lnTo>
                      <a:cubicBezTo>
                        <a:pt x="17126" y="306338"/>
                        <a:pt x="18855" y="301325"/>
                        <a:pt x="20411" y="296311"/>
                      </a:cubicBezTo>
                      <a:cubicBezTo>
                        <a:pt x="21966" y="291298"/>
                        <a:pt x="23695" y="286285"/>
                        <a:pt x="25424" y="281271"/>
                      </a:cubicBezTo>
                      <a:cubicBezTo>
                        <a:pt x="27153" y="276258"/>
                        <a:pt x="28881" y="271244"/>
                        <a:pt x="30783" y="266231"/>
                      </a:cubicBezTo>
                      <a:lnTo>
                        <a:pt x="36488" y="251363"/>
                      </a:lnTo>
                      <a:lnTo>
                        <a:pt x="42711" y="236669"/>
                      </a:lnTo>
                      <a:cubicBezTo>
                        <a:pt x="44786" y="231828"/>
                        <a:pt x="47033" y="226988"/>
                        <a:pt x="49281" y="222147"/>
                      </a:cubicBezTo>
                      <a:cubicBezTo>
                        <a:pt x="51528" y="217307"/>
                        <a:pt x="53603" y="212466"/>
                        <a:pt x="56023" y="207798"/>
                      </a:cubicBezTo>
                      <a:cubicBezTo>
                        <a:pt x="74694" y="169765"/>
                        <a:pt x="96476" y="133288"/>
                        <a:pt x="120334" y="98367"/>
                      </a:cubicBezTo>
                      <a:cubicBezTo>
                        <a:pt x="132262" y="80907"/>
                        <a:pt x="144882" y="63965"/>
                        <a:pt x="158021" y="47368"/>
                      </a:cubicBezTo>
                      <a:cubicBezTo>
                        <a:pt x="171332" y="31464"/>
                        <a:pt x="184817" y="15213"/>
                        <a:pt x="1995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36"/>
                <p:cNvSpPr/>
                <p:nvPr/>
              </p:nvSpPr>
              <p:spPr>
                <a:xfrm>
                  <a:off x="8370343" y="2070820"/>
                  <a:ext cx="219470" cy="56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29" h="747175" extrusionOk="0">
                      <a:moveTo>
                        <a:pt x="227191" y="0"/>
                      </a:moveTo>
                      <a:cubicBezTo>
                        <a:pt x="228228" y="0"/>
                        <a:pt x="163745" y="41837"/>
                        <a:pt x="107905" y="104937"/>
                      </a:cubicBezTo>
                      <a:cubicBezTo>
                        <a:pt x="50683" y="166827"/>
                        <a:pt x="1931" y="250154"/>
                        <a:pt x="30" y="305301"/>
                      </a:cubicBezTo>
                      <a:cubicBezTo>
                        <a:pt x="-1180" y="414733"/>
                        <a:pt x="34606" y="421821"/>
                        <a:pt x="19738" y="557529"/>
                      </a:cubicBezTo>
                      <a:cubicBezTo>
                        <a:pt x="15935" y="691855"/>
                        <a:pt x="195208" y="743718"/>
                        <a:pt x="191232" y="747175"/>
                      </a:cubicBezTo>
                      <a:cubicBezTo>
                        <a:pt x="188293" y="742335"/>
                        <a:pt x="264532" y="589166"/>
                        <a:pt x="287524" y="424241"/>
                      </a:cubicBezTo>
                      <a:cubicBezTo>
                        <a:pt x="303083" y="256031"/>
                        <a:pt x="231339" y="-345"/>
                        <a:pt x="2271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36"/>
                <p:cNvSpPr/>
                <p:nvPr/>
              </p:nvSpPr>
              <p:spPr>
                <a:xfrm>
                  <a:off x="8411036" y="2070811"/>
                  <a:ext cx="132459" cy="56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63" h="747413" extrusionOk="0">
                      <a:moveTo>
                        <a:pt x="173434" y="13"/>
                      </a:moveTo>
                      <a:cubicBezTo>
                        <a:pt x="168075" y="-1716"/>
                        <a:pt x="46369" y="170816"/>
                        <a:pt x="12831" y="254315"/>
                      </a:cubicBezTo>
                      <a:cubicBezTo>
                        <a:pt x="-27622" y="336259"/>
                        <a:pt x="37553" y="220777"/>
                        <a:pt x="70745" y="224062"/>
                      </a:cubicBezTo>
                      <a:cubicBezTo>
                        <a:pt x="86304" y="225272"/>
                        <a:pt x="54149" y="284742"/>
                        <a:pt x="32885" y="344038"/>
                      </a:cubicBezTo>
                      <a:cubicBezTo>
                        <a:pt x="9720" y="403162"/>
                        <a:pt x="-2209" y="462114"/>
                        <a:pt x="7991" y="458483"/>
                      </a:cubicBezTo>
                      <a:cubicBezTo>
                        <a:pt x="28217" y="451914"/>
                        <a:pt x="54149" y="392963"/>
                        <a:pt x="68843" y="400051"/>
                      </a:cubicBezTo>
                      <a:cubicBezTo>
                        <a:pt x="75413" y="403162"/>
                        <a:pt x="46542" y="469893"/>
                        <a:pt x="33058" y="531783"/>
                      </a:cubicBezTo>
                      <a:cubicBezTo>
                        <a:pt x="17326" y="593673"/>
                        <a:pt x="16635" y="650723"/>
                        <a:pt x="26834" y="636892"/>
                      </a:cubicBezTo>
                      <a:cubicBezTo>
                        <a:pt x="47753" y="610615"/>
                        <a:pt x="45851" y="543884"/>
                        <a:pt x="72128" y="568952"/>
                      </a:cubicBezTo>
                      <a:cubicBezTo>
                        <a:pt x="92009" y="597822"/>
                        <a:pt x="132289" y="750646"/>
                        <a:pt x="137303" y="747361"/>
                      </a:cubicBezTo>
                      <a:cubicBezTo>
                        <a:pt x="137476" y="747707"/>
                        <a:pt x="121225" y="701548"/>
                        <a:pt x="116212" y="651241"/>
                      </a:cubicBezTo>
                      <a:cubicBezTo>
                        <a:pt x="109815" y="601625"/>
                        <a:pt x="114829" y="547515"/>
                        <a:pt x="123818" y="548206"/>
                      </a:cubicBezTo>
                      <a:cubicBezTo>
                        <a:pt x="141279" y="549244"/>
                        <a:pt x="168248" y="590216"/>
                        <a:pt x="174644" y="581917"/>
                      </a:cubicBezTo>
                      <a:cubicBezTo>
                        <a:pt x="179658" y="574830"/>
                        <a:pt x="96849" y="451741"/>
                        <a:pt x="112927" y="444307"/>
                      </a:cubicBezTo>
                      <a:cubicBezTo>
                        <a:pt x="127622" y="438084"/>
                        <a:pt x="163926" y="490984"/>
                        <a:pt x="173088" y="478018"/>
                      </a:cubicBezTo>
                      <a:cubicBezTo>
                        <a:pt x="180868" y="466263"/>
                        <a:pt x="105148" y="324849"/>
                        <a:pt x="119842" y="317588"/>
                      </a:cubicBezTo>
                      <a:cubicBezTo>
                        <a:pt x="133327" y="311365"/>
                        <a:pt x="161678" y="359943"/>
                        <a:pt x="173261" y="336259"/>
                      </a:cubicBezTo>
                      <a:cubicBezTo>
                        <a:pt x="186227" y="312229"/>
                        <a:pt x="84057" y="207984"/>
                        <a:pt x="106703" y="211269"/>
                      </a:cubicBezTo>
                      <a:cubicBezTo>
                        <a:pt x="130215" y="214381"/>
                        <a:pt x="141452" y="256908"/>
                        <a:pt x="159085" y="232878"/>
                      </a:cubicBezTo>
                      <a:cubicBezTo>
                        <a:pt x="171705" y="210404"/>
                        <a:pt x="168767" y="1050"/>
                        <a:pt x="173434" y="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36"/>
                <p:cNvSpPr/>
                <p:nvPr/>
              </p:nvSpPr>
              <p:spPr>
                <a:xfrm>
                  <a:off x="8474307" y="2070820"/>
                  <a:ext cx="68718" cy="56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17" h="747693" extrusionOk="0">
                      <a:moveTo>
                        <a:pt x="54586" y="747002"/>
                      </a:moveTo>
                      <a:cubicBezTo>
                        <a:pt x="36434" y="693929"/>
                        <a:pt x="24333" y="636188"/>
                        <a:pt x="18628" y="575681"/>
                      </a:cubicBezTo>
                      <a:cubicBezTo>
                        <a:pt x="15689" y="545427"/>
                        <a:pt x="14306" y="514482"/>
                        <a:pt x="14133" y="483019"/>
                      </a:cubicBezTo>
                      <a:cubicBezTo>
                        <a:pt x="14306" y="467287"/>
                        <a:pt x="14133" y="451555"/>
                        <a:pt x="14997" y="435478"/>
                      </a:cubicBezTo>
                      <a:cubicBezTo>
                        <a:pt x="15170" y="427525"/>
                        <a:pt x="15343" y="419573"/>
                        <a:pt x="15861" y="411621"/>
                      </a:cubicBezTo>
                      <a:cubicBezTo>
                        <a:pt x="16034" y="407644"/>
                        <a:pt x="16207" y="403668"/>
                        <a:pt x="16553" y="399519"/>
                      </a:cubicBezTo>
                      <a:cubicBezTo>
                        <a:pt x="16726" y="395543"/>
                        <a:pt x="16726" y="391567"/>
                        <a:pt x="16899" y="387591"/>
                      </a:cubicBezTo>
                      <a:cubicBezTo>
                        <a:pt x="17244" y="379638"/>
                        <a:pt x="17936" y="371513"/>
                        <a:pt x="18109" y="363561"/>
                      </a:cubicBezTo>
                      <a:cubicBezTo>
                        <a:pt x="18282" y="355608"/>
                        <a:pt x="18628" y="347656"/>
                        <a:pt x="18973" y="339531"/>
                      </a:cubicBezTo>
                      <a:cubicBezTo>
                        <a:pt x="19146" y="331578"/>
                        <a:pt x="18800" y="323626"/>
                        <a:pt x="18800" y="315674"/>
                      </a:cubicBezTo>
                      <a:cubicBezTo>
                        <a:pt x="18800" y="307721"/>
                        <a:pt x="18282" y="300288"/>
                        <a:pt x="18109" y="292508"/>
                      </a:cubicBezTo>
                      <a:cubicBezTo>
                        <a:pt x="17590" y="277122"/>
                        <a:pt x="17936" y="261563"/>
                        <a:pt x="18800" y="245831"/>
                      </a:cubicBezTo>
                      <a:cubicBezTo>
                        <a:pt x="19492" y="230100"/>
                        <a:pt x="20702" y="214368"/>
                        <a:pt x="22776" y="198290"/>
                      </a:cubicBezTo>
                      <a:cubicBezTo>
                        <a:pt x="26407" y="166308"/>
                        <a:pt x="32976" y="133807"/>
                        <a:pt x="42830" y="100787"/>
                      </a:cubicBezTo>
                      <a:cubicBezTo>
                        <a:pt x="47671" y="84364"/>
                        <a:pt x="53894" y="67595"/>
                        <a:pt x="61501" y="50826"/>
                      </a:cubicBezTo>
                      <a:cubicBezTo>
                        <a:pt x="68762" y="34057"/>
                        <a:pt x="77925" y="17115"/>
                        <a:pt x="90717" y="173"/>
                      </a:cubicBezTo>
                      <a:cubicBezTo>
                        <a:pt x="90026" y="173"/>
                        <a:pt x="89507" y="173"/>
                        <a:pt x="88815" y="0"/>
                      </a:cubicBezTo>
                      <a:cubicBezTo>
                        <a:pt x="72911" y="17115"/>
                        <a:pt x="61847" y="34748"/>
                        <a:pt x="52166" y="52036"/>
                      </a:cubicBezTo>
                      <a:cubicBezTo>
                        <a:pt x="42830" y="69324"/>
                        <a:pt x="35224" y="86611"/>
                        <a:pt x="28827" y="103726"/>
                      </a:cubicBezTo>
                      <a:cubicBezTo>
                        <a:pt x="16034" y="137956"/>
                        <a:pt x="8428" y="171494"/>
                        <a:pt x="3933" y="204341"/>
                      </a:cubicBezTo>
                      <a:cubicBezTo>
                        <a:pt x="2031" y="220591"/>
                        <a:pt x="648" y="236669"/>
                        <a:pt x="130" y="252746"/>
                      </a:cubicBezTo>
                      <a:cubicBezTo>
                        <a:pt x="-216" y="268651"/>
                        <a:pt x="130" y="284210"/>
                        <a:pt x="1167" y="299423"/>
                      </a:cubicBezTo>
                      <a:cubicBezTo>
                        <a:pt x="1686" y="307030"/>
                        <a:pt x="2723" y="314636"/>
                        <a:pt x="3069" y="322243"/>
                      </a:cubicBezTo>
                      <a:cubicBezTo>
                        <a:pt x="3414" y="329850"/>
                        <a:pt x="4106" y="337283"/>
                        <a:pt x="4279" y="344890"/>
                      </a:cubicBezTo>
                      <a:cubicBezTo>
                        <a:pt x="4279" y="352669"/>
                        <a:pt x="4279" y="360449"/>
                        <a:pt x="4452" y="368228"/>
                      </a:cubicBezTo>
                      <a:cubicBezTo>
                        <a:pt x="4624" y="376008"/>
                        <a:pt x="4106" y="383960"/>
                        <a:pt x="4279" y="391740"/>
                      </a:cubicBezTo>
                      <a:cubicBezTo>
                        <a:pt x="4279" y="395716"/>
                        <a:pt x="4279" y="399519"/>
                        <a:pt x="4279" y="403495"/>
                      </a:cubicBezTo>
                      <a:cubicBezTo>
                        <a:pt x="4106" y="407471"/>
                        <a:pt x="4106" y="411448"/>
                        <a:pt x="4106" y="415424"/>
                      </a:cubicBezTo>
                      <a:cubicBezTo>
                        <a:pt x="3933" y="423376"/>
                        <a:pt x="3933" y="431156"/>
                        <a:pt x="4106" y="439108"/>
                      </a:cubicBezTo>
                      <a:cubicBezTo>
                        <a:pt x="3760" y="455013"/>
                        <a:pt x="4452" y="470572"/>
                        <a:pt x="4797" y="486131"/>
                      </a:cubicBezTo>
                      <a:cubicBezTo>
                        <a:pt x="5834" y="517248"/>
                        <a:pt x="8082" y="548021"/>
                        <a:pt x="11885" y="578101"/>
                      </a:cubicBezTo>
                      <a:cubicBezTo>
                        <a:pt x="19665" y="638090"/>
                        <a:pt x="33668" y="695139"/>
                        <a:pt x="53376" y="747694"/>
                      </a:cubicBezTo>
                      <a:cubicBezTo>
                        <a:pt x="53722" y="747348"/>
                        <a:pt x="54067" y="747175"/>
                        <a:pt x="54586" y="7470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70" name="Google Shape;1370;p36"/>
              <p:cNvGrpSpPr/>
              <p:nvPr/>
            </p:nvGrpSpPr>
            <p:grpSpPr>
              <a:xfrm rot="-8100000" flipH="1">
                <a:off x="1207240" y="-1503130"/>
                <a:ext cx="1009308" cy="2455478"/>
                <a:chOff x="6623732" y="2930093"/>
                <a:chExt cx="759082" cy="1846719"/>
              </a:xfrm>
            </p:grpSpPr>
            <p:sp>
              <p:nvSpPr>
                <p:cNvPr id="1371" name="Google Shape;1371;p36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36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36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6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6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36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1880637"/>
            <a:ext cx="30474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25696"/>
            <a:ext cx="900900" cy="57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960604"/>
            <a:ext cx="30474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 rot="10535562">
            <a:off x="-227643" y="-1048044"/>
            <a:ext cx="1241673" cy="2045495"/>
            <a:chOff x="5497045" y="1848477"/>
            <a:chExt cx="933636" cy="1538044"/>
          </a:xfrm>
        </p:grpSpPr>
        <p:sp>
          <p:nvSpPr>
            <p:cNvPr id="16" name="Google Shape;16;p3"/>
            <p:cNvSpPr/>
            <p:nvPr/>
          </p:nvSpPr>
          <p:spPr>
            <a:xfrm>
              <a:off x="5497045" y="1848477"/>
              <a:ext cx="933636" cy="1434267"/>
            </a:xfrm>
            <a:custGeom>
              <a:avLst/>
              <a:gdLst/>
              <a:ahLst/>
              <a:cxnLst/>
              <a:rect l="l" t="t" r="r" b="b"/>
              <a:pathLst>
                <a:path w="1232523" h="1893422" extrusionOk="0">
                  <a:moveTo>
                    <a:pt x="783135" y="1892488"/>
                  </a:moveTo>
                  <a:cubicBezTo>
                    <a:pt x="777776" y="1901304"/>
                    <a:pt x="336766" y="1850306"/>
                    <a:pt x="281964" y="1629541"/>
                  </a:cubicBezTo>
                  <a:cubicBezTo>
                    <a:pt x="216271" y="1418113"/>
                    <a:pt x="86959" y="1216019"/>
                    <a:pt x="87823" y="1215674"/>
                  </a:cubicBezTo>
                  <a:cubicBezTo>
                    <a:pt x="83847" y="1219650"/>
                    <a:pt x="378084" y="1343776"/>
                    <a:pt x="345237" y="1290529"/>
                  </a:cubicBezTo>
                  <a:cubicBezTo>
                    <a:pt x="307896" y="1242297"/>
                    <a:pt x="140378" y="1152573"/>
                    <a:pt x="84712" y="1107971"/>
                  </a:cubicBezTo>
                  <a:cubicBezTo>
                    <a:pt x="27143" y="1064579"/>
                    <a:pt x="38726" y="921609"/>
                    <a:pt x="45468" y="746485"/>
                  </a:cubicBezTo>
                  <a:cubicBezTo>
                    <a:pt x="50482" y="571533"/>
                    <a:pt x="4669" y="494776"/>
                    <a:pt x="6398" y="494430"/>
                  </a:cubicBezTo>
                  <a:cubicBezTo>
                    <a:pt x="4324" y="496850"/>
                    <a:pt x="214369" y="578275"/>
                    <a:pt x="188265" y="523992"/>
                  </a:cubicBezTo>
                  <a:cubicBezTo>
                    <a:pt x="159740" y="472820"/>
                    <a:pt x="48062" y="399866"/>
                    <a:pt x="19018" y="359759"/>
                  </a:cubicBezTo>
                  <a:cubicBezTo>
                    <a:pt x="-10198" y="318614"/>
                    <a:pt x="-10544" y="186363"/>
                    <a:pt x="52211" y="53766"/>
                  </a:cubicBezTo>
                  <a:cubicBezTo>
                    <a:pt x="109260" y="-75373"/>
                    <a:pt x="433232" y="62064"/>
                    <a:pt x="513447" y="113755"/>
                  </a:cubicBezTo>
                  <a:cubicBezTo>
                    <a:pt x="598848" y="162852"/>
                    <a:pt x="608356" y="461583"/>
                    <a:pt x="636536" y="412486"/>
                  </a:cubicBezTo>
                  <a:cubicBezTo>
                    <a:pt x="672840" y="360105"/>
                    <a:pt x="635671" y="176509"/>
                    <a:pt x="633424" y="177719"/>
                  </a:cubicBezTo>
                  <a:cubicBezTo>
                    <a:pt x="632559" y="178583"/>
                    <a:pt x="809413" y="260182"/>
                    <a:pt x="876662" y="387765"/>
                  </a:cubicBezTo>
                  <a:cubicBezTo>
                    <a:pt x="939416" y="518287"/>
                    <a:pt x="949616" y="491837"/>
                    <a:pt x="1064407" y="714848"/>
                  </a:cubicBezTo>
                  <a:cubicBezTo>
                    <a:pt x="1177122" y="944256"/>
                    <a:pt x="1010469" y="1154821"/>
                    <a:pt x="1010123" y="1151363"/>
                  </a:cubicBezTo>
                  <a:cubicBezTo>
                    <a:pt x="1064925" y="1085324"/>
                    <a:pt x="1116788" y="1017038"/>
                    <a:pt x="1165367" y="946677"/>
                  </a:cubicBezTo>
                  <a:cubicBezTo>
                    <a:pt x="1165712" y="945812"/>
                    <a:pt x="1254744" y="1132174"/>
                    <a:pt x="1227257" y="1286207"/>
                  </a:cubicBezTo>
                  <a:cubicBezTo>
                    <a:pt x="1215847" y="1362446"/>
                    <a:pt x="1117998" y="1523741"/>
                    <a:pt x="1008394" y="1655473"/>
                  </a:cubicBezTo>
                  <a:cubicBezTo>
                    <a:pt x="901210" y="1788761"/>
                    <a:pt x="782098" y="1892488"/>
                    <a:pt x="783135" y="1892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545074" y="1874226"/>
              <a:ext cx="749224" cy="1407958"/>
            </a:xfrm>
            <a:custGeom>
              <a:avLst/>
              <a:gdLst/>
              <a:ahLst/>
              <a:cxnLst/>
              <a:rect l="l" t="t" r="r" b="b"/>
              <a:pathLst>
                <a:path w="989075" h="1858691" extrusionOk="0">
                  <a:moveTo>
                    <a:pt x="0" y="42"/>
                  </a:moveTo>
                  <a:cubicBezTo>
                    <a:pt x="4495" y="-3934"/>
                    <a:pt x="226469" y="273707"/>
                    <a:pt x="158528" y="278720"/>
                  </a:cubicBezTo>
                  <a:cubicBezTo>
                    <a:pt x="95947" y="279758"/>
                    <a:pt x="22993" y="260222"/>
                    <a:pt x="22993" y="260050"/>
                  </a:cubicBezTo>
                  <a:cubicBezTo>
                    <a:pt x="22128" y="260741"/>
                    <a:pt x="250499" y="433445"/>
                    <a:pt x="243757" y="492051"/>
                  </a:cubicBezTo>
                  <a:cubicBezTo>
                    <a:pt x="235977" y="551866"/>
                    <a:pt x="107011" y="541494"/>
                    <a:pt x="107875" y="540456"/>
                  </a:cubicBezTo>
                  <a:cubicBezTo>
                    <a:pt x="105282" y="543049"/>
                    <a:pt x="374971" y="683944"/>
                    <a:pt x="347483" y="735807"/>
                  </a:cubicBezTo>
                  <a:cubicBezTo>
                    <a:pt x="316538" y="793203"/>
                    <a:pt x="94564" y="809626"/>
                    <a:pt x="96120" y="806514"/>
                  </a:cubicBezTo>
                  <a:cubicBezTo>
                    <a:pt x="91106" y="811528"/>
                    <a:pt x="432539" y="964351"/>
                    <a:pt x="437725" y="1034021"/>
                  </a:cubicBezTo>
                  <a:cubicBezTo>
                    <a:pt x="436515" y="1109568"/>
                    <a:pt x="293718" y="1051308"/>
                    <a:pt x="294756" y="1050271"/>
                  </a:cubicBezTo>
                  <a:cubicBezTo>
                    <a:pt x="292162" y="1052173"/>
                    <a:pt x="574471" y="1261181"/>
                    <a:pt x="506357" y="1310105"/>
                  </a:cubicBezTo>
                  <a:cubicBezTo>
                    <a:pt x="435823" y="1361277"/>
                    <a:pt x="265539" y="1369229"/>
                    <a:pt x="276085" y="1382541"/>
                  </a:cubicBezTo>
                  <a:cubicBezTo>
                    <a:pt x="281790" y="1401903"/>
                    <a:pt x="612158" y="1489552"/>
                    <a:pt x="602996" y="1544008"/>
                  </a:cubicBezTo>
                  <a:cubicBezTo>
                    <a:pt x="588820" y="1603997"/>
                    <a:pt x="433057" y="1557320"/>
                    <a:pt x="458125" y="1602614"/>
                  </a:cubicBezTo>
                  <a:cubicBezTo>
                    <a:pt x="480599" y="1650155"/>
                    <a:pt x="718132" y="1859855"/>
                    <a:pt x="719861" y="1858645"/>
                  </a:cubicBezTo>
                  <a:cubicBezTo>
                    <a:pt x="740260" y="1864522"/>
                    <a:pt x="1044870" y="1317193"/>
                    <a:pt x="980041" y="1292818"/>
                  </a:cubicBezTo>
                  <a:cubicBezTo>
                    <a:pt x="983671" y="1295929"/>
                    <a:pt x="764463" y="1519114"/>
                    <a:pt x="758931" y="1471746"/>
                  </a:cubicBezTo>
                  <a:cubicBezTo>
                    <a:pt x="771897" y="1428353"/>
                    <a:pt x="916422" y="964870"/>
                    <a:pt x="886514" y="944816"/>
                  </a:cubicBezTo>
                  <a:cubicBezTo>
                    <a:pt x="874067" y="924935"/>
                    <a:pt x="781751" y="1128930"/>
                    <a:pt x="740260" y="1132906"/>
                  </a:cubicBezTo>
                  <a:cubicBezTo>
                    <a:pt x="720898" y="1135672"/>
                    <a:pt x="748385" y="990110"/>
                    <a:pt x="756165" y="847140"/>
                  </a:cubicBezTo>
                  <a:cubicBezTo>
                    <a:pt x="767575" y="703479"/>
                    <a:pt x="759277" y="562412"/>
                    <a:pt x="750633" y="559991"/>
                  </a:cubicBezTo>
                  <a:cubicBezTo>
                    <a:pt x="739396" y="554632"/>
                    <a:pt x="653476" y="846967"/>
                    <a:pt x="610084" y="819653"/>
                  </a:cubicBezTo>
                  <a:cubicBezTo>
                    <a:pt x="581040" y="791474"/>
                    <a:pt x="602304" y="466465"/>
                    <a:pt x="574817" y="460414"/>
                  </a:cubicBezTo>
                  <a:cubicBezTo>
                    <a:pt x="557356" y="453326"/>
                    <a:pt x="480426" y="616868"/>
                    <a:pt x="458297" y="592492"/>
                  </a:cubicBezTo>
                  <a:cubicBezTo>
                    <a:pt x="442047" y="567079"/>
                    <a:pt x="382750" y="326261"/>
                    <a:pt x="379638" y="257111"/>
                  </a:cubicBezTo>
                  <a:cubicBezTo>
                    <a:pt x="381713" y="186058"/>
                    <a:pt x="324490" y="328682"/>
                    <a:pt x="295793" y="312604"/>
                  </a:cubicBezTo>
                  <a:cubicBezTo>
                    <a:pt x="273665" y="292550"/>
                    <a:pt x="53592" y="56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44158" y="1873604"/>
              <a:ext cx="581830" cy="1512916"/>
            </a:xfrm>
            <a:custGeom>
              <a:avLst/>
              <a:gdLst/>
              <a:ahLst/>
              <a:cxnLst/>
              <a:rect l="l" t="t" r="r" b="b"/>
              <a:pathLst>
                <a:path w="768093" h="1997249" extrusionOk="0">
                  <a:moveTo>
                    <a:pt x="2247" y="0"/>
                  </a:moveTo>
                  <a:cubicBezTo>
                    <a:pt x="111506" y="140030"/>
                    <a:pt x="210737" y="288705"/>
                    <a:pt x="298213" y="444294"/>
                  </a:cubicBezTo>
                  <a:cubicBezTo>
                    <a:pt x="385516" y="600230"/>
                    <a:pt x="461063" y="763426"/>
                    <a:pt x="526584" y="930771"/>
                  </a:cubicBezTo>
                  <a:cubicBezTo>
                    <a:pt x="592623" y="1097770"/>
                    <a:pt x="649500" y="1268573"/>
                    <a:pt x="690817" y="1445945"/>
                  </a:cubicBezTo>
                  <a:cubicBezTo>
                    <a:pt x="711044" y="1534803"/>
                    <a:pt x="727813" y="1625045"/>
                    <a:pt x="740952" y="1716324"/>
                  </a:cubicBezTo>
                  <a:cubicBezTo>
                    <a:pt x="746656" y="1762483"/>
                    <a:pt x="753399" y="1807777"/>
                    <a:pt x="758412" y="1853762"/>
                  </a:cubicBezTo>
                  <a:cubicBezTo>
                    <a:pt x="762561" y="1900266"/>
                    <a:pt x="766710" y="1946597"/>
                    <a:pt x="768093" y="1994138"/>
                  </a:cubicBezTo>
                  <a:cubicBezTo>
                    <a:pt x="766192" y="1995175"/>
                    <a:pt x="764117" y="1996213"/>
                    <a:pt x="762215" y="1997250"/>
                  </a:cubicBezTo>
                  <a:cubicBezTo>
                    <a:pt x="722972" y="1825583"/>
                    <a:pt x="685458" y="1650631"/>
                    <a:pt x="642584" y="1475679"/>
                  </a:cubicBezTo>
                  <a:cubicBezTo>
                    <a:pt x="598847" y="1301419"/>
                    <a:pt x="555454" y="1123183"/>
                    <a:pt x="495812" y="952380"/>
                  </a:cubicBezTo>
                  <a:cubicBezTo>
                    <a:pt x="436688" y="781578"/>
                    <a:pt x="366327" y="615097"/>
                    <a:pt x="283519" y="456050"/>
                  </a:cubicBezTo>
                  <a:cubicBezTo>
                    <a:pt x="201229" y="296484"/>
                    <a:pt x="106147" y="144525"/>
                    <a:pt x="0" y="1729"/>
                  </a:cubicBezTo>
                  <a:cubicBezTo>
                    <a:pt x="692" y="1210"/>
                    <a:pt x="1556" y="519"/>
                    <a:pt x="2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544484" y="2273830"/>
              <a:ext cx="108165" cy="362470"/>
            </a:xfrm>
            <a:custGeom>
              <a:avLst/>
              <a:gdLst/>
              <a:ahLst/>
              <a:cxnLst/>
              <a:rect l="l" t="t" r="r" b="b"/>
              <a:pathLst>
                <a:path w="142792" h="478508" extrusionOk="0">
                  <a:moveTo>
                    <a:pt x="45210" y="31072"/>
                  </a:moveTo>
                  <a:cubicBezTo>
                    <a:pt x="45210" y="31072"/>
                    <a:pt x="-2331" y="-23557"/>
                    <a:pt x="89" y="12056"/>
                  </a:cubicBezTo>
                  <a:cubicBezTo>
                    <a:pt x="2164" y="47495"/>
                    <a:pt x="77711" y="163842"/>
                    <a:pt x="42963" y="248033"/>
                  </a:cubicBezTo>
                  <a:cubicBezTo>
                    <a:pt x="9079" y="331360"/>
                    <a:pt x="-7344" y="420564"/>
                    <a:pt x="52298" y="464302"/>
                  </a:cubicBezTo>
                  <a:cubicBezTo>
                    <a:pt x="112805" y="507867"/>
                    <a:pt x="163804" y="442520"/>
                    <a:pt x="134069" y="385816"/>
                  </a:cubicBezTo>
                  <a:cubicBezTo>
                    <a:pt x="104507" y="329285"/>
                    <a:pt x="68894" y="278286"/>
                    <a:pt x="92924" y="192021"/>
                  </a:cubicBezTo>
                  <a:cubicBezTo>
                    <a:pt x="115917" y="105064"/>
                    <a:pt x="44692" y="31072"/>
                    <a:pt x="45210" y="31072"/>
                  </a:cubicBezTo>
                  <a:close/>
                </a:path>
              </a:pathLst>
            </a:custGeom>
            <a:solidFill>
              <a:srgbClr val="99BD75">
                <a:alpha val="5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045726" y="2081386"/>
              <a:ext cx="206298" cy="428127"/>
            </a:xfrm>
            <a:custGeom>
              <a:avLst/>
              <a:gdLst/>
              <a:ahLst/>
              <a:cxnLst/>
              <a:rect l="l" t="t" r="r" b="b"/>
              <a:pathLst>
                <a:path w="272340" h="565184" extrusionOk="0">
                  <a:moveTo>
                    <a:pt x="15101" y="46"/>
                  </a:moveTo>
                  <a:cubicBezTo>
                    <a:pt x="19250" y="-2720"/>
                    <a:pt x="96699" y="120023"/>
                    <a:pt x="157033" y="223403"/>
                  </a:cubicBezTo>
                  <a:cubicBezTo>
                    <a:pt x="220133" y="324709"/>
                    <a:pt x="300349" y="501735"/>
                    <a:pt x="262661" y="548412"/>
                  </a:cubicBezTo>
                  <a:cubicBezTo>
                    <a:pt x="225666" y="594225"/>
                    <a:pt x="185904" y="542534"/>
                    <a:pt x="174494" y="437771"/>
                  </a:cubicBezTo>
                  <a:cubicBezTo>
                    <a:pt x="162565" y="332489"/>
                    <a:pt x="105689" y="232566"/>
                    <a:pt x="66273" y="224959"/>
                  </a:cubicBezTo>
                  <a:cubicBezTo>
                    <a:pt x="29104" y="215624"/>
                    <a:pt x="-27254" y="27361"/>
                    <a:pt x="15101" y="46"/>
                  </a:cubicBezTo>
                  <a:close/>
                </a:path>
              </a:pathLst>
            </a:custGeom>
            <a:solidFill>
              <a:srgbClr val="99BD75">
                <a:alpha val="5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6"/>
          <p:cNvGrpSpPr/>
          <p:nvPr/>
        </p:nvGrpSpPr>
        <p:grpSpPr>
          <a:xfrm rot="-9812149" flipH="1">
            <a:off x="-221570" y="-1301968"/>
            <a:ext cx="1239969" cy="2994608"/>
            <a:chOff x="7641828" y="2979751"/>
            <a:chExt cx="797430" cy="1925845"/>
          </a:xfrm>
        </p:grpSpPr>
        <p:sp>
          <p:nvSpPr>
            <p:cNvPr id="90" name="Google Shape;90;p6"/>
            <p:cNvSpPr/>
            <p:nvPr/>
          </p:nvSpPr>
          <p:spPr>
            <a:xfrm>
              <a:off x="7692826" y="3995173"/>
              <a:ext cx="421452" cy="580175"/>
            </a:xfrm>
            <a:custGeom>
              <a:avLst/>
              <a:gdLst/>
              <a:ahLst/>
              <a:cxnLst/>
              <a:rect l="l" t="t" r="r" b="b"/>
              <a:pathLst>
                <a:path w="556372" h="765907" extrusionOk="0">
                  <a:moveTo>
                    <a:pt x="556372" y="765908"/>
                  </a:moveTo>
                  <a:cubicBezTo>
                    <a:pt x="556372" y="765908"/>
                    <a:pt x="528021" y="651463"/>
                    <a:pt x="400783" y="510742"/>
                  </a:cubicBezTo>
                  <a:cubicBezTo>
                    <a:pt x="273545" y="370019"/>
                    <a:pt x="-4441" y="14065"/>
                    <a:pt x="54" y="581"/>
                  </a:cubicBezTo>
                  <a:cubicBezTo>
                    <a:pt x="4549" y="-13076"/>
                    <a:pt x="70415" y="217196"/>
                    <a:pt x="191775" y="365525"/>
                  </a:cubicBezTo>
                  <a:cubicBezTo>
                    <a:pt x="307257" y="506592"/>
                    <a:pt x="556372" y="765908"/>
                    <a:pt x="556372" y="7659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8015695" y="3434324"/>
              <a:ext cx="346787" cy="1471273"/>
            </a:xfrm>
            <a:custGeom>
              <a:avLst/>
              <a:gdLst/>
              <a:ahLst/>
              <a:cxnLst/>
              <a:rect l="l" t="t" r="r" b="b"/>
              <a:pathLst>
                <a:path w="457805" h="1942274" extrusionOk="0">
                  <a:moveTo>
                    <a:pt x="102370" y="0"/>
                  </a:moveTo>
                  <a:cubicBezTo>
                    <a:pt x="102370" y="0"/>
                    <a:pt x="-288678" y="1385783"/>
                    <a:pt x="457806" y="194227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044506" y="2979751"/>
              <a:ext cx="184432" cy="692951"/>
            </a:xfrm>
            <a:custGeom>
              <a:avLst/>
              <a:gdLst/>
              <a:ahLst/>
              <a:cxnLst/>
              <a:rect l="l" t="t" r="r" b="b"/>
              <a:pathLst>
                <a:path w="243474" h="914787" extrusionOk="0">
                  <a:moveTo>
                    <a:pt x="0" y="914787"/>
                  </a:moveTo>
                  <a:cubicBezTo>
                    <a:pt x="0" y="914787"/>
                    <a:pt x="70880" y="820569"/>
                    <a:pt x="99750" y="632997"/>
                  </a:cubicBezTo>
                  <a:cubicBezTo>
                    <a:pt x="128621" y="445598"/>
                    <a:pt x="229235" y="5280"/>
                    <a:pt x="242547" y="94"/>
                  </a:cubicBezTo>
                  <a:cubicBezTo>
                    <a:pt x="256031" y="-4919"/>
                    <a:pt x="118767" y="191296"/>
                    <a:pt x="80388" y="379214"/>
                  </a:cubicBezTo>
                  <a:cubicBezTo>
                    <a:pt x="43911" y="558142"/>
                    <a:pt x="0" y="914787"/>
                    <a:pt x="0" y="914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021605" y="3482976"/>
              <a:ext cx="280883" cy="659648"/>
            </a:xfrm>
            <a:custGeom>
              <a:avLst/>
              <a:gdLst/>
              <a:ahLst/>
              <a:cxnLst/>
              <a:rect l="l" t="t" r="r" b="b"/>
              <a:pathLst>
                <a:path w="370803" h="870823" extrusionOk="0">
                  <a:moveTo>
                    <a:pt x="0" y="870823"/>
                  </a:moveTo>
                  <a:cubicBezTo>
                    <a:pt x="0" y="870823"/>
                    <a:pt x="83500" y="787669"/>
                    <a:pt x="138648" y="606148"/>
                  </a:cubicBezTo>
                  <a:cubicBezTo>
                    <a:pt x="193795" y="424627"/>
                    <a:pt x="355954" y="3153"/>
                    <a:pt x="369957" y="41"/>
                  </a:cubicBezTo>
                  <a:cubicBezTo>
                    <a:pt x="383960" y="-3071"/>
                    <a:pt x="220419" y="171881"/>
                    <a:pt x="155589" y="352365"/>
                  </a:cubicBezTo>
                  <a:cubicBezTo>
                    <a:pt x="94218" y="523859"/>
                    <a:pt x="0" y="870823"/>
                    <a:pt x="0" y="8708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8039140" y="3673256"/>
              <a:ext cx="280883" cy="659648"/>
            </a:xfrm>
            <a:custGeom>
              <a:avLst/>
              <a:gdLst/>
              <a:ahLst/>
              <a:cxnLst/>
              <a:rect l="l" t="t" r="r" b="b"/>
              <a:pathLst>
                <a:path w="370803" h="870823" extrusionOk="0">
                  <a:moveTo>
                    <a:pt x="0" y="870823"/>
                  </a:moveTo>
                  <a:cubicBezTo>
                    <a:pt x="0" y="870823"/>
                    <a:pt x="83500" y="787669"/>
                    <a:pt x="138647" y="606148"/>
                  </a:cubicBezTo>
                  <a:cubicBezTo>
                    <a:pt x="193795" y="424627"/>
                    <a:pt x="355954" y="3153"/>
                    <a:pt x="369957" y="41"/>
                  </a:cubicBezTo>
                  <a:cubicBezTo>
                    <a:pt x="383960" y="-3071"/>
                    <a:pt x="220418" y="171881"/>
                    <a:pt x="155589" y="352364"/>
                  </a:cubicBezTo>
                  <a:cubicBezTo>
                    <a:pt x="94045" y="523859"/>
                    <a:pt x="0" y="870823"/>
                    <a:pt x="0" y="8708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8124728" y="3941010"/>
              <a:ext cx="280883" cy="659648"/>
            </a:xfrm>
            <a:custGeom>
              <a:avLst/>
              <a:gdLst/>
              <a:ahLst/>
              <a:cxnLst/>
              <a:rect l="l" t="t" r="r" b="b"/>
              <a:pathLst>
                <a:path w="370803" h="870823" extrusionOk="0">
                  <a:moveTo>
                    <a:pt x="0" y="870823"/>
                  </a:moveTo>
                  <a:cubicBezTo>
                    <a:pt x="0" y="870823"/>
                    <a:pt x="83500" y="787669"/>
                    <a:pt x="138648" y="606148"/>
                  </a:cubicBezTo>
                  <a:cubicBezTo>
                    <a:pt x="193795" y="424627"/>
                    <a:pt x="355954" y="3153"/>
                    <a:pt x="369957" y="41"/>
                  </a:cubicBezTo>
                  <a:cubicBezTo>
                    <a:pt x="383960" y="-3071"/>
                    <a:pt x="220418" y="171881"/>
                    <a:pt x="155589" y="352365"/>
                  </a:cubicBezTo>
                  <a:cubicBezTo>
                    <a:pt x="94218" y="524032"/>
                    <a:pt x="0" y="870823"/>
                    <a:pt x="0" y="870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084421" y="3876777"/>
              <a:ext cx="354836" cy="623089"/>
            </a:xfrm>
            <a:custGeom>
              <a:avLst/>
              <a:gdLst/>
              <a:ahLst/>
              <a:cxnLst/>
              <a:rect l="l" t="t" r="r" b="b"/>
              <a:pathLst>
                <a:path w="468431" h="822560" extrusionOk="0">
                  <a:moveTo>
                    <a:pt x="0" y="822561"/>
                  </a:moveTo>
                  <a:cubicBezTo>
                    <a:pt x="0" y="822561"/>
                    <a:pt x="92489" y="749434"/>
                    <a:pt x="168209" y="575520"/>
                  </a:cubicBezTo>
                  <a:cubicBezTo>
                    <a:pt x="243930" y="401605"/>
                    <a:pt x="453457" y="1395"/>
                    <a:pt x="467633" y="12"/>
                  </a:cubicBezTo>
                  <a:cubicBezTo>
                    <a:pt x="481981" y="-1544"/>
                    <a:pt x="299250" y="153354"/>
                    <a:pt x="214195" y="325366"/>
                  </a:cubicBezTo>
                  <a:cubicBezTo>
                    <a:pt x="133461" y="488735"/>
                    <a:pt x="0" y="822561"/>
                    <a:pt x="0" y="8225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840912" y="3260906"/>
              <a:ext cx="178681" cy="694863"/>
            </a:xfrm>
            <a:custGeom>
              <a:avLst/>
              <a:gdLst/>
              <a:ahLst/>
              <a:cxnLst/>
              <a:rect l="l" t="t" r="r" b="b"/>
              <a:pathLst>
                <a:path w="235882" h="917311" extrusionOk="0">
                  <a:moveTo>
                    <a:pt x="234202" y="917312"/>
                  </a:moveTo>
                  <a:cubicBezTo>
                    <a:pt x="234202" y="917312"/>
                    <a:pt x="250106" y="800447"/>
                    <a:pt x="184067" y="622729"/>
                  </a:cubicBezTo>
                  <a:cubicBezTo>
                    <a:pt x="117855" y="445011"/>
                    <a:pt x="-8691" y="11436"/>
                    <a:pt x="472" y="371"/>
                  </a:cubicBezTo>
                  <a:cubicBezTo>
                    <a:pt x="9807" y="-10693"/>
                    <a:pt x="-14396" y="227705"/>
                    <a:pt x="43691" y="410436"/>
                  </a:cubicBezTo>
                  <a:cubicBezTo>
                    <a:pt x="98839" y="584351"/>
                    <a:pt x="234202" y="917312"/>
                    <a:pt x="234202" y="9173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685182" y="3609430"/>
              <a:ext cx="342801" cy="629884"/>
            </a:xfrm>
            <a:custGeom>
              <a:avLst/>
              <a:gdLst/>
              <a:ahLst/>
              <a:cxnLst/>
              <a:rect l="l" t="t" r="r" b="b"/>
              <a:pathLst>
                <a:path w="452543" h="831530" extrusionOk="0">
                  <a:moveTo>
                    <a:pt x="452544" y="831531"/>
                  </a:moveTo>
                  <a:cubicBezTo>
                    <a:pt x="452544" y="831531"/>
                    <a:pt x="439232" y="714320"/>
                    <a:pt x="331357" y="558385"/>
                  </a:cubicBezTo>
                  <a:cubicBezTo>
                    <a:pt x="223481" y="402277"/>
                    <a:pt x="-6100" y="13303"/>
                    <a:pt x="124" y="511"/>
                  </a:cubicBezTo>
                  <a:cubicBezTo>
                    <a:pt x="6348" y="-12455"/>
                    <a:pt x="41787" y="224386"/>
                    <a:pt x="142921" y="387409"/>
                  </a:cubicBezTo>
                  <a:cubicBezTo>
                    <a:pt x="239213" y="542135"/>
                    <a:pt x="452544" y="831531"/>
                    <a:pt x="452544" y="8315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706807" y="3925710"/>
              <a:ext cx="388735" cy="602540"/>
            </a:xfrm>
            <a:custGeom>
              <a:avLst/>
              <a:gdLst/>
              <a:ahLst/>
              <a:cxnLst/>
              <a:rect l="l" t="t" r="r" b="b"/>
              <a:pathLst>
                <a:path w="513181" h="795433" extrusionOk="0">
                  <a:moveTo>
                    <a:pt x="513182" y="795434"/>
                  </a:moveTo>
                  <a:cubicBezTo>
                    <a:pt x="513182" y="795434"/>
                    <a:pt x="491226" y="679606"/>
                    <a:pt x="371941" y="532142"/>
                  </a:cubicBezTo>
                  <a:cubicBezTo>
                    <a:pt x="252656" y="384678"/>
                    <a:pt x="-5277" y="13857"/>
                    <a:pt x="82" y="545"/>
                  </a:cubicBezTo>
                  <a:cubicBezTo>
                    <a:pt x="5441" y="-12767"/>
                    <a:pt x="58342" y="220790"/>
                    <a:pt x="171403" y="375515"/>
                  </a:cubicBezTo>
                  <a:cubicBezTo>
                    <a:pt x="278760" y="522807"/>
                    <a:pt x="513182" y="795434"/>
                    <a:pt x="513182" y="795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7770386" y="3459659"/>
              <a:ext cx="243823" cy="674469"/>
            </a:xfrm>
            <a:custGeom>
              <a:avLst/>
              <a:gdLst/>
              <a:ahLst/>
              <a:cxnLst/>
              <a:rect l="l" t="t" r="r" b="b"/>
              <a:pathLst>
                <a:path w="321878" h="890388" extrusionOk="0">
                  <a:moveTo>
                    <a:pt x="321836" y="890388"/>
                  </a:moveTo>
                  <a:cubicBezTo>
                    <a:pt x="321836" y="890388"/>
                    <a:pt x="326330" y="772659"/>
                    <a:pt x="243349" y="602029"/>
                  </a:cubicBezTo>
                  <a:cubicBezTo>
                    <a:pt x="160368" y="431399"/>
                    <a:pt x="-7841" y="12345"/>
                    <a:pt x="284" y="417"/>
                  </a:cubicBezTo>
                  <a:cubicBezTo>
                    <a:pt x="8409" y="-11339"/>
                    <a:pt x="7545" y="228096"/>
                    <a:pt x="82919" y="404431"/>
                  </a:cubicBezTo>
                  <a:cubicBezTo>
                    <a:pt x="154663" y="572121"/>
                    <a:pt x="321836" y="890388"/>
                    <a:pt x="321836" y="890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891091" y="3144203"/>
              <a:ext cx="138191" cy="705308"/>
            </a:xfrm>
            <a:custGeom>
              <a:avLst/>
              <a:gdLst/>
              <a:ahLst/>
              <a:cxnLst/>
              <a:rect l="l" t="t" r="r" b="b"/>
              <a:pathLst>
                <a:path w="182431" h="931100" extrusionOk="0">
                  <a:moveTo>
                    <a:pt x="177078" y="931101"/>
                  </a:moveTo>
                  <a:cubicBezTo>
                    <a:pt x="177078" y="931101"/>
                    <a:pt x="201108" y="815619"/>
                    <a:pt x="147343" y="633752"/>
                  </a:cubicBezTo>
                  <a:cubicBezTo>
                    <a:pt x="93578" y="451885"/>
                    <a:pt x="-2887" y="10530"/>
                    <a:pt x="7140" y="330"/>
                  </a:cubicBezTo>
                  <a:cubicBezTo>
                    <a:pt x="17167" y="-10042"/>
                    <a:pt x="-23287" y="226108"/>
                    <a:pt x="21834" y="412469"/>
                  </a:cubicBezTo>
                  <a:cubicBezTo>
                    <a:pt x="65054" y="589495"/>
                    <a:pt x="177078" y="931101"/>
                    <a:pt x="177078" y="931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649224" y="3631129"/>
              <a:ext cx="380355" cy="608040"/>
            </a:xfrm>
            <a:custGeom>
              <a:avLst/>
              <a:gdLst/>
              <a:ahLst/>
              <a:cxnLst/>
              <a:rect l="l" t="t" r="r" b="b"/>
              <a:pathLst>
                <a:path w="502119" h="802693" extrusionOk="0">
                  <a:moveTo>
                    <a:pt x="502119" y="802693"/>
                  </a:moveTo>
                  <a:cubicBezTo>
                    <a:pt x="502119" y="802693"/>
                    <a:pt x="481720" y="686520"/>
                    <a:pt x="364509" y="537327"/>
                  </a:cubicBezTo>
                  <a:cubicBezTo>
                    <a:pt x="247298" y="388134"/>
                    <a:pt x="-5275" y="13855"/>
                    <a:pt x="84" y="543"/>
                  </a:cubicBezTo>
                  <a:cubicBezTo>
                    <a:pt x="5616" y="-12768"/>
                    <a:pt x="55232" y="221480"/>
                    <a:pt x="166046" y="377934"/>
                  </a:cubicBezTo>
                  <a:cubicBezTo>
                    <a:pt x="271847" y="526781"/>
                    <a:pt x="502119" y="802693"/>
                    <a:pt x="502119" y="8026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033121" y="3132127"/>
              <a:ext cx="296320" cy="652963"/>
            </a:xfrm>
            <a:custGeom>
              <a:avLst/>
              <a:gdLst/>
              <a:ahLst/>
              <a:cxnLst/>
              <a:rect l="l" t="t" r="r" b="b"/>
              <a:pathLst>
                <a:path w="391182" h="861998" extrusionOk="0">
                  <a:moveTo>
                    <a:pt x="0" y="861999"/>
                  </a:moveTo>
                  <a:cubicBezTo>
                    <a:pt x="0" y="861999"/>
                    <a:pt x="85401" y="780746"/>
                    <a:pt x="144871" y="600608"/>
                  </a:cubicBezTo>
                  <a:cubicBezTo>
                    <a:pt x="204341" y="420470"/>
                    <a:pt x="376354" y="2799"/>
                    <a:pt x="390357" y="33"/>
                  </a:cubicBezTo>
                  <a:cubicBezTo>
                    <a:pt x="404360" y="-2733"/>
                    <a:pt x="236669" y="168242"/>
                    <a:pt x="167864" y="347170"/>
                  </a:cubicBezTo>
                  <a:cubicBezTo>
                    <a:pt x="102343" y="517454"/>
                    <a:pt x="0" y="861999"/>
                    <a:pt x="0" y="8619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019380" y="3378812"/>
              <a:ext cx="296320" cy="652963"/>
            </a:xfrm>
            <a:custGeom>
              <a:avLst/>
              <a:gdLst/>
              <a:ahLst/>
              <a:cxnLst/>
              <a:rect l="l" t="t" r="r" b="b"/>
              <a:pathLst>
                <a:path w="391182" h="861998" extrusionOk="0">
                  <a:moveTo>
                    <a:pt x="0" y="861999"/>
                  </a:moveTo>
                  <a:cubicBezTo>
                    <a:pt x="0" y="861999"/>
                    <a:pt x="85401" y="780746"/>
                    <a:pt x="144871" y="600608"/>
                  </a:cubicBezTo>
                  <a:cubicBezTo>
                    <a:pt x="204341" y="420470"/>
                    <a:pt x="376354" y="2799"/>
                    <a:pt x="390357" y="33"/>
                  </a:cubicBezTo>
                  <a:cubicBezTo>
                    <a:pt x="404360" y="-2733"/>
                    <a:pt x="236669" y="168242"/>
                    <a:pt x="167864" y="347170"/>
                  </a:cubicBezTo>
                  <a:cubicBezTo>
                    <a:pt x="102343" y="517454"/>
                    <a:pt x="0" y="861999"/>
                    <a:pt x="0" y="861999"/>
                  </a:cubicBezTo>
                  <a:close/>
                </a:path>
              </a:pathLst>
            </a:custGeom>
            <a:solidFill>
              <a:srgbClr val="2541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019380" y="3378812"/>
              <a:ext cx="296320" cy="652963"/>
            </a:xfrm>
            <a:custGeom>
              <a:avLst/>
              <a:gdLst/>
              <a:ahLst/>
              <a:cxnLst/>
              <a:rect l="l" t="t" r="r" b="b"/>
              <a:pathLst>
                <a:path w="391182" h="861998" extrusionOk="0">
                  <a:moveTo>
                    <a:pt x="0" y="861999"/>
                  </a:moveTo>
                  <a:cubicBezTo>
                    <a:pt x="0" y="861999"/>
                    <a:pt x="85401" y="780746"/>
                    <a:pt x="144871" y="600608"/>
                  </a:cubicBezTo>
                  <a:cubicBezTo>
                    <a:pt x="204341" y="420470"/>
                    <a:pt x="376354" y="2799"/>
                    <a:pt x="390357" y="33"/>
                  </a:cubicBezTo>
                  <a:cubicBezTo>
                    <a:pt x="404360" y="-2733"/>
                    <a:pt x="236669" y="168242"/>
                    <a:pt x="167864" y="347170"/>
                  </a:cubicBezTo>
                  <a:cubicBezTo>
                    <a:pt x="102343" y="517454"/>
                    <a:pt x="0" y="861999"/>
                    <a:pt x="0" y="8619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058640" y="3771805"/>
              <a:ext cx="296320" cy="652963"/>
            </a:xfrm>
            <a:custGeom>
              <a:avLst/>
              <a:gdLst/>
              <a:ahLst/>
              <a:cxnLst/>
              <a:rect l="l" t="t" r="r" b="b"/>
              <a:pathLst>
                <a:path w="391182" h="861998" extrusionOk="0">
                  <a:moveTo>
                    <a:pt x="0" y="861999"/>
                  </a:moveTo>
                  <a:cubicBezTo>
                    <a:pt x="0" y="861999"/>
                    <a:pt x="85401" y="780747"/>
                    <a:pt x="144871" y="600608"/>
                  </a:cubicBezTo>
                  <a:cubicBezTo>
                    <a:pt x="204341" y="420470"/>
                    <a:pt x="376354" y="2799"/>
                    <a:pt x="390357" y="33"/>
                  </a:cubicBezTo>
                  <a:cubicBezTo>
                    <a:pt x="404360" y="-2733"/>
                    <a:pt x="236669" y="168243"/>
                    <a:pt x="167864" y="347171"/>
                  </a:cubicBezTo>
                  <a:cubicBezTo>
                    <a:pt x="102343" y="517282"/>
                    <a:pt x="0" y="861999"/>
                    <a:pt x="0" y="8619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7984336" y="3054155"/>
              <a:ext cx="68264" cy="696284"/>
            </a:xfrm>
            <a:custGeom>
              <a:avLst/>
              <a:gdLst/>
              <a:ahLst/>
              <a:cxnLst/>
              <a:rect l="l" t="t" r="r" b="b"/>
              <a:pathLst>
                <a:path w="90118" h="919187" extrusionOk="0">
                  <a:moveTo>
                    <a:pt x="65309" y="919188"/>
                  </a:moveTo>
                  <a:cubicBezTo>
                    <a:pt x="65309" y="919188"/>
                    <a:pt x="102651" y="665058"/>
                    <a:pt x="85709" y="470399"/>
                  </a:cubicBezTo>
                  <a:cubicBezTo>
                    <a:pt x="68767" y="275739"/>
                    <a:pt x="28659" y="0"/>
                    <a:pt x="28659" y="0"/>
                  </a:cubicBezTo>
                  <a:cubicBezTo>
                    <a:pt x="28659" y="0"/>
                    <a:pt x="-19400" y="324663"/>
                    <a:pt x="8951" y="532462"/>
                  </a:cubicBezTo>
                  <a:cubicBezTo>
                    <a:pt x="37476" y="740433"/>
                    <a:pt x="65309" y="919188"/>
                    <a:pt x="65309" y="9191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7764581" y="3391138"/>
              <a:ext cx="249992" cy="650581"/>
            </a:xfrm>
            <a:custGeom>
              <a:avLst/>
              <a:gdLst/>
              <a:ahLst/>
              <a:cxnLst/>
              <a:rect l="l" t="t" r="r" b="b"/>
              <a:pathLst>
                <a:path w="330022" h="858853" extrusionOk="0">
                  <a:moveTo>
                    <a:pt x="330023" y="858854"/>
                  </a:moveTo>
                  <a:cubicBezTo>
                    <a:pt x="330023" y="858854"/>
                    <a:pt x="283692" y="606280"/>
                    <a:pt x="205205" y="427179"/>
                  </a:cubicBezTo>
                  <a:cubicBezTo>
                    <a:pt x="126719" y="248079"/>
                    <a:pt x="0" y="0"/>
                    <a:pt x="0" y="0"/>
                  </a:cubicBezTo>
                  <a:cubicBezTo>
                    <a:pt x="0" y="0"/>
                    <a:pt x="58605" y="322934"/>
                    <a:pt x="152305" y="510679"/>
                  </a:cubicBezTo>
                  <a:cubicBezTo>
                    <a:pt x="246177" y="698424"/>
                    <a:pt x="330023" y="858854"/>
                    <a:pt x="330023" y="8588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7676639" y="3782168"/>
              <a:ext cx="372172" cy="589033"/>
            </a:xfrm>
            <a:custGeom>
              <a:avLst/>
              <a:gdLst/>
              <a:ahLst/>
              <a:cxnLst/>
              <a:rect l="l" t="t" r="r" b="b"/>
              <a:pathLst>
                <a:path w="491316" h="777601" extrusionOk="0">
                  <a:moveTo>
                    <a:pt x="491317" y="777602"/>
                  </a:moveTo>
                  <a:cubicBezTo>
                    <a:pt x="491317" y="777602"/>
                    <a:pt x="396580" y="538858"/>
                    <a:pt x="284556" y="378774"/>
                  </a:cubicBezTo>
                  <a:cubicBezTo>
                    <a:pt x="172531" y="218517"/>
                    <a:pt x="0" y="0"/>
                    <a:pt x="0" y="0"/>
                  </a:cubicBezTo>
                  <a:cubicBezTo>
                    <a:pt x="0" y="0"/>
                    <a:pt x="120668" y="305128"/>
                    <a:pt x="249289" y="471090"/>
                  </a:cubicBezTo>
                  <a:cubicBezTo>
                    <a:pt x="377737" y="636707"/>
                    <a:pt x="491317" y="777602"/>
                    <a:pt x="491317" y="777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7641828" y="4172021"/>
              <a:ext cx="508495" cy="476412"/>
            </a:xfrm>
            <a:custGeom>
              <a:avLst/>
              <a:gdLst/>
              <a:ahLst/>
              <a:cxnLst/>
              <a:rect l="l" t="t" r="r" b="b"/>
              <a:pathLst>
                <a:path w="671281" h="628927" extrusionOk="0">
                  <a:moveTo>
                    <a:pt x="671282" y="628927"/>
                  </a:moveTo>
                  <a:cubicBezTo>
                    <a:pt x="671282" y="628927"/>
                    <a:pt x="519496" y="421820"/>
                    <a:pt x="370822" y="294928"/>
                  </a:cubicBezTo>
                  <a:cubicBezTo>
                    <a:pt x="222147" y="168037"/>
                    <a:pt x="0" y="0"/>
                    <a:pt x="0" y="0"/>
                  </a:cubicBezTo>
                  <a:cubicBezTo>
                    <a:pt x="0" y="0"/>
                    <a:pt x="193622" y="265021"/>
                    <a:pt x="359757" y="393123"/>
                  </a:cubicBezTo>
                  <a:cubicBezTo>
                    <a:pt x="525892" y="521225"/>
                    <a:pt x="671282" y="628927"/>
                    <a:pt x="671282" y="6289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018071" y="3251503"/>
              <a:ext cx="288099" cy="634474"/>
            </a:xfrm>
            <a:custGeom>
              <a:avLst/>
              <a:gdLst/>
              <a:ahLst/>
              <a:cxnLst/>
              <a:rect l="l" t="t" r="r" b="b"/>
              <a:pathLst>
                <a:path w="380329" h="837589" extrusionOk="0">
                  <a:moveTo>
                    <a:pt x="0" y="837590"/>
                  </a:moveTo>
                  <a:cubicBezTo>
                    <a:pt x="0" y="837590"/>
                    <a:pt x="147464" y="627371"/>
                    <a:pt x="219900" y="445850"/>
                  </a:cubicBezTo>
                  <a:cubicBezTo>
                    <a:pt x="292335" y="264329"/>
                    <a:pt x="380330" y="0"/>
                    <a:pt x="380330" y="0"/>
                  </a:cubicBezTo>
                  <a:cubicBezTo>
                    <a:pt x="380330" y="0"/>
                    <a:pt x="191375" y="268305"/>
                    <a:pt x="123434" y="466768"/>
                  </a:cubicBezTo>
                  <a:cubicBezTo>
                    <a:pt x="55494" y="665404"/>
                    <a:pt x="0" y="837590"/>
                    <a:pt x="0" y="8375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8027755" y="3604713"/>
              <a:ext cx="288099" cy="634474"/>
            </a:xfrm>
            <a:custGeom>
              <a:avLst/>
              <a:gdLst/>
              <a:ahLst/>
              <a:cxnLst/>
              <a:rect l="l" t="t" r="r" b="b"/>
              <a:pathLst>
                <a:path w="380329" h="837589" extrusionOk="0">
                  <a:moveTo>
                    <a:pt x="0" y="837590"/>
                  </a:moveTo>
                  <a:cubicBezTo>
                    <a:pt x="0" y="837590"/>
                    <a:pt x="147464" y="627371"/>
                    <a:pt x="219900" y="445850"/>
                  </a:cubicBezTo>
                  <a:cubicBezTo>
                    <a:pt x="292335" y="264329"/>
                    <a:pt x="380330" y="0"/>
                    <a:pt x="380330" y="0"/>
                  </a:cubicBezTo>
                  <a:cubicBezTo>
                    <a:pt x="380330" y="0"/>
                    <a:pt x="191375" y="268305"/>
                    <a:pt x="123434" y="466768"/>
                  </a:cubicBezTo>
                  <a:cubicBezTo>
                    <a:pt x="55321" y="665404"/>
                    <a:pt x="0" y="837590"/>
                    <a:pt x="0" y="8375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077092" y="3852706"/>
              <a:ext cx="288099" cy="634474"/>
            </a:xfrm>
            <a:custGeom>
              <a:avLst/>
              <a:gdLst/>
              <a:ahLst/>
              <a:cxnLst/>
              <a:rect l="l" t="t" r="r" b="b"/>
              <a:pathLst>
                <a:path w="380329" h="837589" extrusionOk="0">
                  <a:moveTo>
                    <a:pt x="0" y="837590"/>
                  </a:moveTo>
                  <a:cubicBezTo>
                    <a:pt x="0" y="837590"/>
                    <a:pt x="147464" y="627371"/>
                    <a:pt x="219900" y="445850"/>
                  </a:cubicBezTo>
                  <a:cubicBezTo>
                    <a:pt x="292335" y="264329"/>
                    <a:pt x="380330" y="0"/>
                    <a:pt x="380330" y="0"/>
                  </a:cubicBezTo>
                  <a:cubicBezTo>
                    <a:pt x="380330" y="0"/>
                    <a:pt x="191375" y="268305"/>
                    <a:pt x="123434" y="466768"/>
                  </a:cubicBezTo>
                  <a:cubicBezTo>
                    <a:pt x="55321" y="665404"/>
                    <a:pt x="0" y="837590"/>
                    <a:pt x="0" y="8375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150378" y="4024404"/>
              <a:ext cx="288099" cy="634474"/>
            </a:xfrm>
            <a:custGeom>
              <a:avLst/>
              <a:gdLst/>
              <a:ahLst/>
              <a:cxnLst/>
              <a:rect l="l" t="t" r="r" b="b"/>
              <a:pathLst>
                <a:path w="380329" h="837589" extrusionOk="0">
                  <a:moveTo>
                    <a:pt x="0" y="837590"/>
                  </a:moveTo>
                  <a:cubicBezTo>
                    <a:pt x="0" y="837590"/>
                    <a:pt x="147464" y="627371"/>
                    <a:pt x="219900" y="445850"/>
                  </a:cubicBezTo>
                  <a:cubicBezTo>
                    <a:pt x="292335" y="264329"/>
                    <a:pt x="380330" y="0"/>
                    <a:pt x="380330" y="0"/>
                  </a:cubicBezTo>
                  <a:cubicBezTo>
                    <a:pt x="380330" y="0"/>
                    <a:pt x="191375" y="268305"/>
                    <a:pt x="123434" y="466768"/>
                  </a:cubicBezTo>
                  <a:cubicBezTo>
                    <a:pt x="55321" y="665231"/>
                    <a:pt x="0" y="837590"/>
                    <a:pt x="0" y="8375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6"/>
          <p:cNvGrpSpPr/>
          <p:nvPr/>
        </p:nvGrpSpPr>
        <p:grpSpPr>
          <a:xfrm>
            <a:off x="7850419" y="3908747"/>
            <a:ext cx="2631395" cy="2672825"/>
            <a:chOff x="7429444" y="3634747"/>
            <a:chExt cx="2631395" cy="2672825"/>
          </a:xfrm>
        </p:grpSpPr>
        <p:grpSp>
          <p:nvGrpSpPr>
            <p:cNvPr id="116" name="Google Shape;116;p6"/>
            <p:cNvGrpSpPr/>
            <p:nvPr/>
          </p:nvGrpSpPr>
          <p:grpSpPr>
            <a:xfrm rot="-3599948">
              <a:off x="8240441" y="4028700"/>
              <a:ext cx="1009400" cy="2455702"/>
              <a:chOff x="6623732" y="2930093"/>
              <a:chExt cx="759082" cy="1846719"/>
            </a:xfrm>
          </p:grpSpPr>
          <p:sp>
            <p:nvSpPr>
              <p:cNvPr id="117" name="Google Shape;117;p6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6"/>
            <p:cNvGrpSpPr/>
            <p:nvPr/>
          </p:nvGrpSpPr>
          <p:grpSpPr>
            <a:xfrm>
              <a:off x="8436251" y="3634747"/>
              <a:ext cx="1241643" cy="2045444"/>
              <a:chOff x="5497045" y="1848477"/>
              <a:chExt cx="933636" cy="1538044"/>
            </a:xfrm>
          </p:grpSpPr>
          <p:sp>
            <p:nvSpPr>
              <p:cNvPr id="124" name="Google Shape;124;p6"/>
              <p:cNvSpPr/>
              <p:nvPr/>
            </p:nvSpPr>
            <p:spPr>
              <a:xfrm>
                <a:off x="5497045" y="1848477"/>
                <a:ext cx="933636" cy="1434267"/>
              </a:xfrm>
              <a:custGeom>
                <a:avLst/>
                <a:gdLst/>
                <a:ahLst/>
                <a:cxnLst/>
                <a:rect l="l" t="t" r="r" b="b"/>
                <a:pathLst>
                  <a:path w="1232523" h="1893422" extrusionOk="0">
                    <a:moveTo>
                      <a:pt x="783135" y="1892488"/>
                    </a:moveTo>
                    <a:cubicBezTo>
                      <a:pt x="777776" y="1901304"/>
                      <a:pt x="336766" y="1850306"/>
                      <a:pt x="281964" y="1629541"/>
                    </a:cubicBezTo>
                    <a:cubicBezTo>
                      <a:pt x="216271" y="1418113"/>
                      <a:pt x="86959" y="1216019"/>
                      <a:pt x="87823" y="1215674"/>
                    </a:cubicBezTo>
                    <a:cubicBezTo>
                      <a:pt x="83847" y="1219650"/>
                      <a:pt x="378084" y="1343776"/>
                      <a:pt x="345237" y="1290529"/>
                    </a:cubicBezTo>
                    <a:cubicBezTo>
                      <a:pt x="307896" y="1242297"/>
                      <a:pt x="140378" y="1152573"/>
                      <a:pt x="84712" y="1107971"/>
                    </a:cubicBezTo>
                    <a:cubicBezTo>
                      <a:pt x="27143" y="1064579"/>
                      <a:pt x="38726" y="921609"/>
                      <a:pt x="45468" y="746485"/>
                    </a:cubicBezTo>
                    <a:cubicBezTo>
                      <a:pt x="50482" y="571533"/>
                      <a:pt x="4669" y="494776"/>
                      <a:pt x="6398" y="494430"/>
                    </a:cubicBezTo>
                    <a:cubicBezTo>
                      <a:pt x="4324" y="496850"/>
                      <a:pt x="214369" y="578275"/>
                      <a:pt x="188265" y="523992"/>
                    </a:cubicBezTo>
                    <a:cubicBezTo>
                      <a:pt x="159740" y="472820"/>
                      <a:pt x="48062" y="399866"/>
                      <a:pt x="19018" y="359759"/>
                    </a:cubicBezTo>
                    <a:cubicBezTo>
                      <a:pt x="-10198" y="318614"/>
                      <a:pt x="-10544" y="186363"/>
                      <a:pt x="52211" y="53766"/>
                    </a:cubicBezTo>
                    <a:cubicBezTo>
                      <a:pt x="109260" y="-75373"/>
                      <a:pt x="433232" y="62064"/>
                      <a:pt x="513447" y="113755"/>
                    </a:cubicBezTo>
                    <a:cubicBezTo>
                      <a:pt x="598848" y="162852"/>
                      <a:pt x="608356" y="461583"/>
                      <a:pt x="636536" y="412486"/>
                    </a:cubicBezTo>
                    <a:cubicBezTo>
                      <a:pt x="672840" y="360105"/>
                      <a:pt x="635671" y="176509"/>
                      <a:pt x="633424" y="177719"/>
                    </a:cubicBezTo>
                    <a:cubicBezTo>
                      <a:pt x="632559" y="178583"/>
                      <a:pt x="809413" y="260182"/>
                      <a:pt x="876662" y="387765"/>
                    </a:cubicBezTo>
                    <a:cubicBezTo>
                      <a:pt x="939416" y="518287"/>
                      <a:pt x="949616" y="491837"/>
                      <a:pt x="1064407" y="714848"/>
                    </a:cubicBezTo>
                    <a:cubicBezTo>
                      <a:pt x="1177122" y="944256"/>
                      <a:pt x="1010469" y="1154821"/>
                      <a:pt x="1010123" y="1151363"/>
                    </a:cubicBezTo>
                    <a:cubicBezTo>
                      <a:pt x="1064925" y="1085324"/>
                      <a:pt x="1116788" y="1017038"/>
                      <a:pt x="1165367" y="946677"/>
                    </a:cubicBezTo>
                    <a:cubicBezTo>
                      <a:pt x="1165712" y="945812"/>
                      <a:pt x="1254744" y="1132174"/>
                      <a:pt x="1227257" y="1286207"/>
                    </a:cubicBezTo>
                    <a:cubicBezTo>
                      <a:pt x="1215847" y="1362446"/>
                      <a:pt x="1117998" y="1523741"/>
                      <a:pt x="1008394" y="1655473"/>
                    </a:cubicBezTo>
                    <a:cubicBezTo>
                      <a:pt x="901210" y="1788761"/>
                      <a:pt x="782098" y="1892488"/>
                      <a:pt x="783135" y="1892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5545074" y="1874226"/>
                <a:ext cx="749224" cy="1407958"/>
              </a:xfrm>
              <a:custGeom>
                <a:avLst/>
                <a:gdLst/>
                <a:ahLst/>
                <a:cxnLst/>
                <a:rect l="l" t="t" r="r" b="b"/>
                <a:pathLst>
                  <a:path w="989075" h="1858691" extrusionOk="0">
                    <a:moveTo>
                      <a:pt x="0" y="42"/>
                    </a:moveTo>
                    <a:cubicBezTo>
                      <a:pt x="4495" y="-3934"/>
                      <a:pt x="226469" y="273707"/>
                      <a:pt x="158528" y="278720"/>
                    </a:cubicBezTo>
                    <a:cubicBezTo>
                      <a:pt x="95947" y="279758"/>
                      <a:pt x="22993" y="260222"/>
                      <a:pt x="22993" y="260050"/>
                    </a:cubicBezTo>
                    <a:cubicBezTo>
                      <a:pt x="22128" y="260741"/>
                      <a:pt x="250499" y="433445"/>
                      <a:pt x="243757" y="492051"/>
                    </a:cubicBezTo>
                    <a:cubicBezTo>
                      <a:pt x="235977" y="551866"/>
                      <a:pt x="107011" y="541494"/>
                      <a:pt x="107875" y="540456"/>
                    </a:cubicBezTo>
                    <a:cubicBezTo>
                      <a:pt x="105282" y="543049"/>
                      <a:pt x="374971" y="683944"/>
                      <a:pt x="347483" y="735807"/>
                    </a:cubicBezTo>
                    <a:cubicBezTo>
                      <a:pt x="316538" y="793203"/>
                      <a:pt x="94564" y="809626"/>
                      <a:pt x="96120" y="806514"/>
                    </a:cubicBezTo>
                    <a:cubicBezTo>
                      <a:pt x="91106" y="811528"/>
                      <a:pt x="432539" y="964351"/>
                      <a:pt x="437725" y="1034021"/>
                    </a:cubicBezTo>
                    <a:cubicBezTo>
                      <a:pt x="436515" y="1109568"/>
                      <a:pt x="293718" y="1051308"/>
                      <a:pt x="294756" y="1050271"/>
                    </a:cubicBezTo>
                    <a:cubicBezTo>
                      <a:pt x="292162" y="1052173"/>
                      <a:pt x="574471" y="1261181"/>
                      <a:pt x="506357" y="1310105"/>
                    </a:cubicBezTo>
                    <a:cubicBezTo>
                      <a:pt x="435823" y="1361277"/>
                      <a:pt x="265539" y="1369229"/>
                      <a:pt x="276085" y="1382541"/>
                    </a:cubicBezTo>
                    <a:cubicBezTo>
                      <a:pt x="281790" y="1401903"/>
                      <a:pt x="612158" y="1489552"/>
                      <a:pt x="602996" y="1544008"/>
                    </a:cubicBezTo>
                    <a:cubicBezTo>
                      <a:pt x="588820" y="1603997"/>
                      <a:pt x="433057" y="1557320"/>
                      <a:pt x="458125" y="1602614"/>
                    </a:cubicBezTo>
                    <a:cubicBezTo>
                      <a:pt x="480599" y="1650155"/>
                      <a:pt x="718132" y="1859855"/>
                      <a:pt x="719861" y="1858645"/>
                    </a:cubicBezTo>
                    <a:cubicBezTo>
                      <a:pt x="740260" y="1864522"/>
                      <a:pt x="1044870" y="1317193"/>
                      <a:pt x="980041" y="1292818"/>
                    </a:cubicBezTo>
                    <a:cubicBezTo>
                      <a:pt x="983671" y="1295929"/>
                      <a:pt x="764463" y="1519114"/>
                      <a:pt x="758931" y="1471746"/>
                    </a:cubicBezTo>
                    <a:cubicBezTo>
                      <a:pt x="771897" y="1428353"/>
                      <a:pt x="916422" y="964870"/>
                      <a:pt x="886514" y="944816"/>
                    </a:cubicBezTo>
                    <a:cubicBezTo>
                      <a:pt x="874067" y="924935"/>
                      <a:pt x="781751" y="1128930"/>
                      <a:pt x="740260" y="1132906"/>
                    </a:cubicBezTo>
                    <a:cubicBezTo>
                      <a:pt x="720898" y="1135672"/>
                      <a:pt x="748385" y="990110"/>
                      <a:pt x="756165" y="847140"/>
                    </a:cubicBezTo>
                    <a:cubicBezTo>
                      <a:pt x="767575" y="703479"/>
                      <a:pt x="759277" y="562412"/>
                      <a:pt x="750633" y="559991"/>
                    </a:cubicBezTo>
                    <a:cubicBezTo>
                      <a:pt x="739396" y="554632"/>
                      <a:pt x="653476" y="846967"/>
                      <a:pt x="610084" y="819653"/>
                    </a:cubicBezTo>
                    <a:cubicBezTo>
                      <a:pt x="581040" y="791474"/>
                      <a:pt x="602304" y="466465"/>
                      <a:pt x="574817" y="460414"/>
                    </a:cubicBezTo>
                    <a:cubicBezTo>
                      <a:pt x="557356" y="453326"/>
                      <a:pt x="480426" y="616868"/>
                      <a:pt x="458297" y="592492"/>
                    </a:cubicBezTo>
                    <a:cubicBezTo>
                      <a:pt x="442047" y="567079"/>
                      <a:pt x="382750" y="326261"/>
                      <a:pt x="379638" y="257111"/>
                    </a:cubicBezTo>
                    <a:cubicBezTo>
                      <a:pt x="381713" y="186058"/>
                      <a:pt x="324490" y="328682"/>
                      <a:pt x="295793" y="312604"/>
                    </a:cubicBezTo>
                    <a:cubicBezTo>
                      <a:pt x="273665" y="292550"/>
                      <a:pt x="53592" y="561"/>
                      <a:pt x="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5544158" y="1873604"/>
                <a:ext cx="581830" cy="1512916"/>
              </a:xfrm>
              <a:custGeom>
                <a:avLst/>
                <a:gdLst/>
                <a:ahLst/>
                <a:cxnLst/>
                <a:rect l="l" t="t" r="r" b="b"/>
                <a:pathLst>
                  <a:path w="768093" h="1997249" extrusionOk="0">
                    <a:moveTo>
                      <a:pt x="2247" y="0"/>
                    </a:moveTo>
                    <a:cubicBezTo>
                      <a:pt x="111506" y="140030"/>
                      <a:pt x="210737" y="288705"/>
                      <a:pt x="298213" y="444294"/>
                    </a:cubicBezTo>
                    <a:cubicBezTo>
                      <a:pt x="385516" y="600230"/>
                      <a:pt x="461063" y="763426"/>
                      <a:pt x="526584" y="930771"/>
                    </a:cubicBezTo>
                    <a:cubicBezTo>
                      <a:pt x="592623" y="1097770"/>
                      <a:pt x="649500" y="1268573"/>
                      <a:pt x="690817" y="1445945"/>
                    </a:cubicBezTo>
                    <a:cubicBezTo>
                      <a:pt x="711044" y="1534803"/>
                      <a:pt x="727813" y="1625045"/>
                      <a:pt x="740952" y="1716324"/>
                    </a:cubicBezTo>
                    <a:cubicBezTo>
                      <a:pt x="746656" y="1762483"/>
                      <a:pt x="753399" y="1807777"/>
                      <a:pt x="758412" y="1853762"/>
                    </a:cubicBezTo>
                    <a:cubicBezTo>
                      <a:pt x="762561" y="1900266"/>
                      <a:pt x="766710" y="1946597"/>
                      <a:pt x="768093" y="1994138"/>
                    </a:cubicBezTo>
                    <a:cubicBezTo>
                      <a:pt x="766192" y="1995175"/>
                      <a:pt x="764117" y="1996213"/>
                      <a:pt x="762215" y="1997250"/>
                    </a:cubicBezTo>
                    <a:cubicBezTo>
                      <a:pt x="722972" y="1825583"/>
                      <a:pt x="685458" y="1650631"/>
                      <a:pt x="642584" y="1475679"/>
                    </a:cubicBezTo>
                    <a:cubicBezTo>
                      <a:pt x="598847" y="1301419"/>
                      <a:pt x="555454" y="1123183"/>
                      <a:pt x="495812" y="952380"/>
                    </a:cubicBezTo>
                    <a:cubicBezTo>
                      <a:pt x="436688" y="781578"/>
                      <a:pt x="366327" y="615097"/>
                      <a:pt x="283519" y="456050"/>
                    </a:cubicBezTo>
                    <a:cubicBezTo>
                      <a:pt x="201229" y="296484"/>
                      <a:pt x="106147" y="144525"/>
                      <a:pt x="0" y="1729"/>
                    </a:cubicBezTo>
                    <a:cubicBezTo>
                      <a:pt x="692" y="1210"/>
                      <a:pt x="1556" y="519"/>
                      <a:pt x="2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5544484" y="2273830"/>
                <a:ext cx="108165" cy="362470"/>
              </a:xfrm>
              <a:custGeom>
                <a:avLst/>
                <a:gdLst/>
                <a:ahLst/>
                <a:cxnLst/>
                <a:rect l="l" t="t" r="r" b="b"/>
                <a:pathLst>
                  <a:path w="142792" h="478508" extrusionOk="0">
                    <a:moveTo>
                      <a:pt x="45210" y="31072"/>
                    </a:moveTo>
                    <a:cubicBezTo>
                      <a:pt x="45210" y="31072"/>
                      <a:pt x="-2331" y="-23557"/>
                      <a:pt x="89" y="12056"/>
                    </a:cubicBezTo>
                    <a:cubicBezTo>
                      <a:pt x="2164" y="47495"/>
                      <a:pt x="77711" y="163842"/>
                      <a:pt x="42963" y="248033"/>
                    </a:cubicBezTo>
                    <a:cubicBezTo>
                      <a:pt x="9079" y="331360"/>
                      <a:pt x="-7344" y="420564"/>
                      <a:pt x="52298" y="464302"/>
                    </a:cubicBezTo>
                    <a:cubicBezTo>
                      <a:pt x="112805" y="507867"/>
                      <a:pt x="163804" y="442520"/>
                      <a:pt x="134069" y="385816"/>
                    </a:cubicBezTo>
                    <a:cubicBezTo>
                      <a:pt x="104507" y="329285"/>
                      <a:pt x="68894" y="278286"/>
                      <a:pt x="92924" y="192021"/>
                    </a:cubicBezTo>
                    <a:cubicBezTo>
                      <a:pt x="115917" y="105064"/>
                      <a:pt x="44692" y="31072"/>
                      <a:pt x="45210" y="31072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045726" y="2081386"/>
                <a:ext cx="206298" cy="428127"/>
              </a:xfrm>
              <a:custGeom>
                <a:avLst/>
                <a:gdLst/>
                <a:ahLst/>
                <a:cxnLst/>
                <a:rect l="l" t="t" r="r" b="b"/>
                <a:pathLst>
                  <a:path w="272340" h="565184" extrusionOk="0">
                    <a:moveTo>
                      <a:pt x="15101" y="46"/>
                    </a:moveTo>
                    <a:cubicBezTo>
                      <a:pt x="19250" y="-2720"/>
                      <a:pt x="96699" y="120023"/>
                      <a:pt x="157033" y="223403"/>
                    </a:cubicBezTo>
                    <a:cubicBezTo>
                      <a:pt x="220133" y="324709"/>
                      <a:pt x="300349" y="501735"/>
                      <a:pt x="262661" y="548412"/>
                    </a:cubicBezTo>
                    <a:cubicBezTo>
                      <a:pt x="225666" y="594225"/>
                      <a:pt x="185904" y="542534"/>
                      <a:pt x="174494" y="437771"/>
                    </a:cubicBezTo>
                    <a:cubicBezTo>
                      <a:pt x="162565" y="332489"/>
                      <a:pt x="105689" y="232566"/>
                      <a:pt x="66273" y="224959"/>
                    </a:cubicBezTo>
                    <a:cubicBezTo>
                      <a:pt x="29104" y="215624"/>
                      <a:pt x="-27254" y="27361"/>
                      <a:pt x="15101" y="46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1441000" y="831300"/>
            <a:ext cx="4466400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subTitle" idx="1"/>
          </p:nvPr>
        </p:nvSpPr>
        <p:spPr>
          <a:xfrm>
            <a:off x="1441000" y="1516600"/>
            <a:ext cx="4466400" cy="21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32" name="Google Shape;132;p7"/>
          <p:cNvGrpSpPr/>
          <p:nvPr/>
        </p:nvGrpSpPr>
        <p:grpSpPr>
          <a:xfrm rot="10800000" flipH="1">
            <a:off x="-715769" y="3599758"/>
            <a:ext cx="2678068" cy="2512433"/>
            <a:chOff x="-522769" y="-1157767"/>
            <a:chExt cx="2678068" cy="2512433"/>
          </a:xfrm>
        </p:grpSpPr>
        <p:grpSp>
          <p:nvGrpSpPr>
            <p:cNvPr id="133" name="Google Shape;133;p7"/>
            <p:cNvGrpSpPr/>
            <p:nvPr/>
          </p:nvGrpSpPr>
          <p:grpSpPr>
            <a:xfrm rot="-9900019">
              <a:off x="-279225" y="-816631"/>
              <a:ext cx="1241656" cy="2045466"/>
              <a:chOff x="5497045" y="1848477"/>
              <a:chExt cx="933636" cy="1538044"/>
            </a:xfrm>
          </p:grpSpPr>
          <p:sp>
            <p:nvSpPr>
              <p:cNvPr id="134" name="Google Shape;134;p7"/>
              <p:cNvSpPr/>
              <p:nvPr/>
            </p:nvSpPr>
            <p:spPr>
              <a:xfrm>
                <a:off x="5497045" y="1848477"/>
                <a:ext cx="933636" cy="1434267"/>
              </a:xfrm>
              <a:custGeom>
                <a:avLst/>
                <a:gdLst/>
                <a:ahLst/>
                <a:cxnLst/>
                <a:rect l="l" t="t" r="r" b="b"/>
                <a:pathLst>
                  <a:path w="1232523" h="1893422" extrusionOk="0">
                    <a:moveTo>
                      <a:pt x="783135" y="1892488"/>
                    </a:moveTo>
                    <a:cubicBezTo>
                      <a:pt x="777776" y="1901304"/>
                      <a:pt x="336766" y="1850306"/>
                      <a:pt x="281964" y="1629541"/>
                    </a:cubicBezTo>
                    <a:cubicBezTo>
                      <a:pt x="216271" y="1418113"/>
                      <a:pt x="86959" y="1216019"/>
                      <a:pt x="87823" y="1215674"/>
                    </a:cubicBezTo>
                    <a:cubicBezTo>
                      <a:pt x="83847" y="1219650"/>
                      <a:pt x="378084" y="1343776"/>
                      <a:pt x="345237" y="1290529"/>
                    </a:cubicBezTo>
                    <a:cubicBezTo>
                      <a:pt x="307896" y="1242297"/>
                      <a:pt x="140378" y="1152573"/>
                      <a:pt x="84712" y="1107971"/>
                    </a:cubicBezTo>
                    <a:cubicBezTo>
                      <a:pt x="27143" y="1064579"/>
                      <a:pt x="38726" y="921609"/>
                      <a:pt x="45468" y="746485"/>
                    </a:cubicBezTo>
                    <a:cubicBezTo>
                      <a:pt x="50482" y="571533"/>
                      <a:pt x="4669" y="494776"/>
                      <a:pt x="6398" y="494430"/>
                    </a:cubicBezTo>
                    <a:cubicBezTo>
                      <a:pt x="4324" y="496850"/>
                      <a:pt x="214369" y="578275"/>
                      <a:pt x="188265" y="523992"/>
                    </a:cubicBezTo>
                    <a:cubicBezTo>
                      <a:pt x="159740" y="472820"/>
                      <a:pt x="48062" y="399866"/>
                      <a:pt x="19018" y="359759"/>
                    </a:cubicBezTo>
                    <a:cubicBezTo>
                      <a:pt x="-10198" y="318614"/>
                      <a:pt x="-10544" y="186363"/>
                      <a:pt x="52211" y="53766"/>
                    </a:cubicBezTo>
                    <a:cubicBezTo>
                      <a:pt x="109260" y="-75373"/>
                      <a:pt x="433232" y="62064"/>
                      <a:pt x="513447" y="113755"/>
                    </a:cubicBezTo>
                    <a:cubicBezTo>
                      <a:pt x="598848" y="162852"/>
                      <a:pt x="608356" y="461583"/>
                      <a:pt x="636536" y="412486"/>
                    </a:cubicBezTo>
                    <a:cubicBezTo>
                      <a:pt x="672840" y="360105"/>
                      <a:pt x="635671" y="176509"/>
                      <a:pt x="633424" y="177719"/>
                    </a:cubicBezTo>
                    <a:cubicBezTo>
                      <a:pt x="632559" y="178583"/>
                      <a:pt x="809413" y="260182"/>
                      <a:pt x="876662" y="387765"/>
                    </a:cubicBezTo>
                    <a:cubicBezTo>
                      <a:pt x="939416" y="518287"/>
                      <a:pt x="949616" y="491837"/>
                      <a:pt x="1064407" y="714848"/>
                    </a:cubicBezTo>
                    <a:cubicBezTo>
                      <a:pt x="1177122" y="944256"/>
                      <a:pt x="1010469" y="1154821"/>
                      <a:pt x="1010123" y="1151363"/>
                    </a:cubicBezTo>
                    <a:cubicBezTo>
                      <a:pt x="1064925" y="1085324"/>
                      <a:pt x="1116788" y="1017038"/>
                      <a:pt x="1165367" y="946677"/>
                    </a:cubicBezTo>
                    <a:cubicBezTo>
                      <a:pt x="1165712" y="945812"/>
                      <a:pt x="1254744" y="1132174"/>
                      <a:pt x="1227257" y="1286207"/>
                    </a:cubicBezTo>
                    <a:cubicBezTo>
                      <a:pt x="1215847" y="1362446"/>
                      <a:pt x="1117998" y="1523741"/>
                      <a:pt x="1008394" y="1655473"/>
                    </a:cubicBezTo>
                    <a:cubicBezTo>
                      <a:pt x="901210" y="1788761"/>
                      <a:pt x="782098" y="1892488"/>
                      <a:pt x="783135" y="1892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5545074" y="1874226"/>
                <a:ext cx="749224" cy="1407958"/>
              </a:xfrm>
              <a:custGeom>
                <a:avLst/>
                <a:gdLst/>
                <a:ahLst/>
                <a:cxnLst/>
                <a:rect l="l" t="t" r="r" b="b"/>
                <a:pathLst>
                  <a:path w="989075" h="1858691" extrusionOk="0">
                    <a:moveTo>
                      <a:pt x="0" y="42"/>
                    </a:moveTo>
                    <a:cubicBezTo>
                      <a:pt x="4495" y="-3934"/>
                      <a:pt x="226469" y="273707"/>
                      <a:pt x="158528" y="278720"/>
                    </a:cubicBezTo>
                    <a:cubicBezTo>
                      <a:pt x="95947" y="279758"/>
                      <a:pt x="22993" y="260222"/>
                      <a:pt x="22993" y="260050"/>
                    </a:cubicBezTo>
                    <a:cubicBezTo>
                      <a:pt x="22128" y="260741"/>
                      <a:pt x="250499" y="433445"/>
                      <a:pt x="243757" y="492051"/>
                    </a:cubicBezTo>
                    <a:cubicBezTo>
                      <a:pt x="235977" y="551866"/>
                      <a:pt x="107011" y="541494"/>
                      <a:pt x="107875" y="540456"/>
                    </a:cubicBezTo>
                    <a:cubicBezTo>
                      <a:pt x="105282" y="543049"/>
                      <a:pt x="374971" y="683944"/>
                      <a:pt x="347483" y="735807"/>
                    </a:cubicBezTo>
                    <a:cubicBezTo>
                      <a:pt x="316538" y="793203"/>
                      <a:pt x="94564" y="809626"/>
                      <a:pt x="96120" y="806514"/>
                    </a:cubicBezTo>
                    <a:cubicBezTo>
                      <a:pt x="91106" y="811528"/>
                      <a:pt x="432539" y="964351"/>
                      <a:pt x="437725" y="1034021"/>
                    </a:cubicBezTo>
                    <a:cubicBezTo>
                      <a:pt x="436515" y="1109568"/>
                      <a:pt x="293718" y="1051308"/>
                      <a:pt x="294756" y="1050271"/>
                    </a:cubicBezTo>
                    <a:cubicBezTo>
                      <a:pt x="292162" y="1052173"/>
                      <a:pt x="574471" y="1261181"/>
                      <a:pt x="506357" y="1310105"/>
                    </a:cubicBezTo>
                    <a:cubicBezTo>
                      <a:pt x="435823" y="1361277"/>
                      <a:pt x="265539" y="1369229"/>
                      <a:pt x="276085" y="1382541"/>
                    </a:cubicBezTo>
                    <a:cubicBezTo>
                      <a:pt x="281790" y="1401903"/>
                      <a:pt x="612158" y="1489552"/>
                      <a:pt x="602996" y="1544008"/>
                    </a:cubicBezTo>
                    <a:cubicBezTo>
                      <a:pt x="588820" y="1603997"/>
                      <a:pt x="433057" y="1557320"/>
                      <a:pt x="458125" y="1602614"/>
                    </a:cubicBezTo>
                    <a:cubicBezTo>
                      <a:pt x="480599" y="1650155"/>
                      <a:pt x="718132" y="1859855"/>
                      <a:pt x="719861" y="1858645"/>
                    </a:cubicBezTo>
                    <a:cubicBezTo>
                      <a:pt x="740260" y="1864522"/>
                      <a:pt x="1044870" y="1317193"/>
                      <a:pt x="980041" y="1292818"/>
                    </a:cubicBezTo>
                    <a:cubicBezTo>
                      <a:pt x="983671" y="1295929"/>
                      <a:pt x="764463" y="1519114"/>
                      <a:pt x="758931" y="1471746"/>
                    </a:cubicBezTo>
                    <a:cubicBezTo>
                      <a:pt x="771897" y="1428353"/>
                      <a:pt x="916422" y="964870"/>
                      <a:pt x="886514" y="944816"/>
                    </a:cubicBezTo>
                    <a:cubicBezTo>
                      <a:pt x="874067" y="924935"/>
                      <a:pt x="781751" y="1128930"/>
                      <a:pt x="740260" y="1132906"/>
                    </a:cubicBezTo>
                    <a:cubicBezTo>
                      <a:pt x="720898" y="1135672"/>
                      <a:pt x="748385" y="990110"/>
                      <a:pt x="756165" y="847140"/>
                    </a:cubicBezTo>
                    <a:cubicBezTo>
                      <a:pt x="767575" y="703479"/>
                      <a:pt x="759277" y="562412"/>
                      <a:pt x="750633" y="559991"/>
                    </a:cubicBezTo>
                    <a:cubicBezTo>
                      <a:pt x="739396" y="554632"/>
                      <a:pt x="653476" y="846967"/>
                      <a:pt x="610084" y="819653"/>
                    </a:cubicBezTo>
                    <a:cubicBezTo>
                      <a:pt x="581040" y="791474"/>
                      <a:pt x="602304" y="466465"/>
                      <a:pt x="574817" y="460414"/>
                    </a:cubicBezTo>
                    <a:cubicBezTo>
                      <a:pt x="557356" y="453326"/>
                      <a:pt x="480426" y="616868"/>
                      <a:pt x="458297" y="592492"/>
                    </a:cubicBezTo>
                    <a:cubicBezTo>
                      <a:pt x="442047" y="567079"/>
                      <a:pt x="382750" y="326261"/>
                      <a:pt x="379638" y="257111"/>
                    </a:cubicBezTo>
                    <a:cubicBezTo>
                      <a:pt x="381713" y="186058"/>
                      <a:pt x="324490" y="328682"/>
                      <a:pt x="295793" y="312604"/>
                    </a:cubicBezTo>
                    <a:cubicBezTo>
                      <a:pt x="273665" y="292550"/>
                      <a:pt x="53592" y="561"/>
                      <a:pt x="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5544158" y="1873604"/>
                <a:ext cx="581830" cy="1512916"/>
              </a:xfrm>
              <a:custGeom>
                <a:avLst/>
                <a:gdLst/>
                <a:ahLst/>
                <a:cxnLst/>
                <a:rect l="l" t="t" r="r" b="b"/>
                <a:pathLst>
                  <a:path w="768093" h="1997249" extrusionOk="0">
                    <a:moveTo>
                      <a:pt x="2247" y="0"/>
                    </a:moveTo>
                    <a:cubicBezTo>
                      <a:pt x="111506" y="140030"/>
                      <a:pt x="210737" y="288705"/>
                      <a:pt x="298213" y="444294"/>
                    </a:cubicBezTo>
                    <a:cubicBezTo>
                      <a:pt x="385516" y="600230"/>
                      <a:pt x="461063" y="763426"/>
                      <a:pt x="526584" y="930771"/>
                    </a:cubicBezTo>
                    <a:cubicBezTo>
                      <a:pt x="592623" y="1097770"/>
                      <a:pt x="649500" y="1268573"/>
                      <a:pt x="690817" y="1445945"/>
                    </a:cubicBezTo>
                    <a:cubicBezTo>
                      <a:pt x="711044" y="1534803"/>
                      <a:pt x="727813" y="1625045"/>
                      <a:pt x="740952" y="1716324"/>
                    </a:cubicBezTo>
                    <a:cubicBezTo>
                      <a:pt x="746656" y="1762483"/>
                      <a:pt x="753399" y="1807777"/>
                      <a:pt x="758412" y="1853762"/>
                    </a:cubicBezTo>
                    <a:cubicBezTo>
                      <a:pt x="762561" y="1900266"/>
                      <a:pt x="766710" y="1946597"/>
                      <a:pt x="768093" y="1994138"/>
                    </a:cubicBezTo>
                    <a:cubicBezTo>
                      <a:pt x="766192" y="1995175"/>
                      <a:pt x="764117" y="1996213"/>
                      <a:pt x="762215" y="1997250"/>
                    </a:cubicBezTo>
                    <a:cubicBezTo>
                      <a:pt x="722972" y="1825583"/>
                      <a:pt x="685458" y="1650631"/>
                      <a:pt x="642584" y="1475679"/>
                    </a:cubicBezTo>
                    <a:cubicBezTo>
                      <a:pt x="598847" y="1301419"/>
                      <a:pt x="555454" y="1123183"/>
                      <a:pt x="495812" y="952380"/>
                    </a:cubicBezTo>
                    <a:cubicBezTo>
                      <a:pt x="436688" y="781578"/>
                      <a:pt x="366327" y="615097"/>
                      <a:pt x="283519" y="456050"/>
                    </a:cubicBezTo>
                    <a:cubicBezTo>
                      <a:pt x="201229" y="296484"/>
                      <a:pt x="106147" y="144525"/>
                      <a:pt x="0" y="1729"/>
                    </a:cubicBezTo>
                    <a:cubicBezTo>
                      <a:pt x="692" y="1210"/>
                      <a:pt x="1556" y="519"/>
                      <a:pt x="2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5544484" y="2273830"/>
                <a:ext cx="108165" cy="362470"/>
              </a:xfrm>
              <a:custGeom>
                <a:avLst/>
                <a:gdLst/>
                <a:ahLst/>
                <a:cxnLst/>
                <a:rect l="l" t="t" r="r" b="b"/>
                <a:pathLst>
                  <a:path w="142792" h="478508" extrusionOk="0">
                    <a:moveTo>
                      <a:pt x="45210" y="31072"/>
                    </a:moveTo>
                    <a:cubicBezTo>
                      <a:pt x="45210" y="31072"/>
                      <a:pt x="-2331" y="-23557"/>
                      <a:pt x="89" y="12056"/>
                    </a:cubicBezTo>
                    <a:cubicBezTo>
                      <a:pt x="2164" y="47495"/>
                      <a:pt x="77711" y="163842"/>
                      <a:pt x="42963" y="248033"/>
                    </a:cubicBezTo>
                    <a:cubicBezTo>
                      <a:pt x="9079" y="331360"/>
                      <a:pt x="-7344" y="420564"/>
                      <a:pt x="52298" y="464302"/>
                    </a:cubicBezTo>
                    <a:cubicBezTo>
                      <a:pt x="112805" y="507867"/>
                      <a:pt x="163804" y="442520"/>
                      <a:pt x="134069" y="385816"/>
                    </a:cubicBezTo>
                    <a:cubicBezTo>
                      <a:pt x="104507" y="329285"/>
                      <a:pt x="68894" y="278286"/>
                      <a:pt x="92924" y="192021"/>
                    </a:cubicBezTo>
                    <a:cubicBezTo>
                      <a:pt x="115917" y="105064"/>
                      <a:pt x="44692" y="31072"/>
                      <a:pt x="45210" y="31072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6045726" y="2081386"/>
                <a:ext cx="206298" cy="428127"/>
              </a:xfrm>
              <a:custGeom>
                <a:avLst/>
                <a:gdLst/>
                <a:ahLst/>
                <a:cxnLst/>
                <a:rect l="l" t="t" r="r" b="b"/>
                <a:pathLst>
                  <a:path w="272340" h="565184" extrusionOk="0">
                    <a:moveTo>
                      <a:pt x="15101" y="46"/>
                    </a:moveTo>
                    <a:cubicBezTo>
                      <a:pt x="19250" y="-2720"/>
                      <a:pt x="96699" y="120023"/>
                      <a:pt x="157033" y="223403"/>
                    </a:cubicBezTo>
                    <a:cubicBezTo>
                      <a:pt x="220133" y="324709"/>
                      <a:pt x="300349" y="501735"/>
                      <a:pt x="262661" y="548412"/>
                    </a:cubicBezTo>
                    <a:cubicBezTo>
                      <a:pt x="225666" y="594225"/>
                      <a:pt x="185904" y="542534"/>
                      <a:pt x="174494" y="437771"/>
                    </a:cubicBezTo>
                    <a:cubicBezTo>
                      <a:pt x="162565" y="332489"/>
                      <a:pt x="105689" y="232566"/>
                      <a:pt x="66273" y="224959"/>
                    </a:cubicBezTo>
                    <a:cubicBezTo>
                      <a:pt x="29104" y="215624"/>
                      <a:pt x="-27254" y="27361"/>
                      <a:pt x="15101" y="46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7"/>
            <p:cNvGrpSpPr/>
            <p:nvPr/>
          </p:nvGrpSpPr>
          <p:grpSpPr>
            <a:xfrm rot="-4499969">
              <a:off x="232907" y="-823985"/>
              <a:ext cx="1872686" cy="1539868"/>
              <a:chOff x="7754112" y="1826157"/>
              <a:chExt cx="1072114" cy="881576"/>
            </a:xfrm>
          </p:grpSpPr>
          <p:sp>
            <p:nvSpPr>
              <p:cNvPr id="140" name="Google Shape;140;p7"/>
              <p:cNvSpPr/>
              <p:nvPr/>
            </p:nvSpPr>
            <p:spPr>
              <a:xfrm>
                <a:off x="8161502" y="1876483"/>
                <a:ext cx="664724" cy="521984"/>
              </a:xfrm>
              <a:custGeom>
                <a:avLst/>
                <a:gdLst/>
                <a:ahLst/>
                <a:cxnLst/>
                <a:rect l="l" t="t" r="r" b="b"/>
                <a:pathLst>
                  <a:path w="877524" h="689088" extrusionOk="0">
                    <a:moveTo>
                      <a:pt x="0" y="688915"/>
                    </a:moveTo>
                    <a:cubicBezTo>
                      <a:pt x="11756" y="667997"/>
                      <a:pt x="24376" y="647598"/>
                      <a:pt x="37342" y="627371"/>
                    </a:cubicBezTo>
                    <a:cubicBezTo>
                      <a:pt x="50307" y="607145"/>
                      <a:pt x="63792" y="587264"/>
                      <a:pt x="77449" y="567556"/>
                    </a:cubicBezTo>
                    <a:cubicBezTo>
                      <a:pt x="104936" y="528313"/>
                      <a:pt x="133980" y="489934"/>
                      <a:pt x="164233" y="452592"/>
                    </a:cubicBezTo>
                    <a:cubicBezTo>
                      <a:pt x="194660" y="415424"/>
                      <a:pt x="226469" y="379292"/>
                      <a:pt x="259661" y="344717"/>
                    </a:cubicBezTo>
                    <a:cubicBezTo>
                      <a:pt x="292854" y="309969"/>
                      <a:pt x="327775" y="276776"/>
                      <a:pt x="363906" y="245140"/>
                    </a:cubicBezTo>
                    <a:cubicBezTo>
                      <a:pt x="382059" y="229408"/>
                      <a:pt x="400556" y="214022"/>
                      <a:pt x="419573" y="199154"/>
                    </a:cubicBezTo>
                    <a:cubicBezTo>
                      <a:pt x="438589" y="184287"/>
                      <a:pt x="457951" y="170111"/>
                      <a:pt x="477660" y="156281"/>
                    </a:cubicBezTo>
                    <a:cubicBezTo>
                      <a:pt x="497368" y="142624"/>
                      <a:pt x="517767" y="129658"/>
                      <a:pt x="538339" y="117211"/>
                    </a:cubicBezTo>
                    <a:cubicBezTo>
                      <a:pt x="559085" y="104936"/>
                      <a:pt x="580176" y="93354"/>
                      <a:pt x="601786" y="82462"/>
                    </a:cubicBezTo>
                    <a:cubicBezTo>
                      <a:pt x="645005" y="61199"/>
                      <a:pt x="689780" y="42701"/>
                      <a:pt x="735765" y="28698"/>
                    </a:cubicBezTo>
                    <a:lnTo>
                      <a:pt x="753053" y="23684"/>
                    </a:lnTo>
                    <a:cubicBezTo>
                      <a:pt x="758758" y="21955"/>
                      <a:pt x="764636" y="20572"/>
                      <a:pt x="770513" y="19016"/>
                    </a:cubicBezTo>
                    <a:lnTo>
                      <a:pt x="779330" y="16769"/>
                    </a:lnTo>
                    <a:lnTo>
                      <a:pt x="788147" y="14695"/>
                    </a:lnTo>
                    <a:cubicBezTo>
                      <a:pt x="794025" y="13484"/>
                      <a:pt x="799903" y="11929"/>
                      <a:pt x="805781" y="10718"/>
                    </a:cubicBezTo>
                    <a:lnTo>
                      <a:pt x="823587" y="7434"/>
                    </a:lnTo>
                    <a:lnTo>
                      <a:pt x="828082" y="6569"/>
                    </a:lnTo>
                    <a:lnTo>
                      <a:pt x="832577" y="5878"/>
                    </a:lnTo>
                    <a:lnTo>
                      <a:pt x="841566" y="4495"/>
                    </a:lnTo>
                    <a:cubicBezTo>
                      <a:pt x="853494" y="2420"/>
                      <a:pt x="865423" y="1383"/>
                      <a:pt x="877352" y="0"/>
                    </a:cubicBezTo>
                    <a:lnTo>
                      <a:pt x="877525" y="864"/>
                    </a:lnTo>
                    <a:cubicBezTo>
                      <a:pt x="782615" y="14867"/>
                      <a:pt x="690817" y="45985"/>
                      <a:pt x="605934" y="89723"/>
                    </a:cubicBezTo>
                    <a:cubicBezTo>
                      <a:pt x="520879" y="133288"/>
                      <a:pt x="441528" y="187917"/>
                      <a:pt x="368747" y="249980"/>
                    </a:cubicBezTo>
                    <a:cubicBezTo>
                      <a:pt x="332443" y="281098"/>
                      <a:pt x="297349" y="313945"/>
                      <a:pt x="263983" y="348175"/>
                    </a:cubicBezTo>
                    <a:cubicBezTo>
                      <a:pt x="230445" y="382404"/>
                      <a:pt x="198463" y="418190"/>
                      <a:pt x="167864" y="455013"/>
                    </a:cubicBezTo>
                    <a:cubicBezTo>
                      <a:pt x="137092" y="491836"/>
                      <a:pt x="107875" y="529696"/>
                      <a:pt x="79869" y="568766"/>
                    </a:cubicBezTo>
                    <a:cubicBezTo>
                      <a:pt x="65866" y="588301"/>
                      <a:pt x="52209" y="608009"/>
                      <a:pt x="39070" y="628063"/>
                    </a:cubicBezTo>
                    <a:cubicBezTo>
                      <a:pt x="25932" y="648116"/>
                      <a:pt x="12966" y="668343"/>
                      <a:pt x="1037" y="689088"/>
                    </a:cubicBezTo>
                    <a:lnTo>
                      <a:pt x="0" y="6889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7923011" y="2146592"/>
                <a:ext cx="436783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76611" h="740605" extrusionOk="0">
                    <a:moveTo>
                      <a:pt x="576611" y="0"/>
                    </a:moveTo>
                    <a:cubicBezTo>
                      <a:pt x="576611" y="0"/>
                      <a:pt x="574537" y="216442"/>
                      <a:pt x="497088" y="314118"/>
                    </a:cubicBezTo>
                    <a:cubicBezTo>
                      <a:pt x="419639" y="411793"/>
                      <a:pt x="367257" y="410238"/>
                      <a:pt x="311763" y="548712"/>
                    </a:cubicBezTo>
                    <a:cubicBezTo>
                      <a:pt x="256270" y="687014"/>
                      <a:pt x="12340" y="740606"/>
                      <a:pt x="12340" y="740606"/>
                    </a:cubicBezTo>
                    <a:cubicBezTo>
                      <a:pt x="12340" y="740606"/>
                      <a:pt x="-46092" y="491317"/>
                      <a:pt x="91345" y="318958"/>
                    </a:cubicBezTo>
                    <a:cubicBezTo>
                      <a:pt x="228782" y="146427"/>
                      <a:pt x="576611" y="0"/>
                      <a:pt x="576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7932222" y="2146592"/>
                <a:ext cx="427566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64443" h="740605" extrusionOk="0">
                    <a:moveTo>
                      <a:pt x="564444" y="0"/>
                    </a:moveTo>
                    <a:cubicBezTo>
                      <a:pt x="564444" y="0"/>
                      <a:pt x="482673" y="173396"/>
                      <a:pt x="455704" y="254475"/>
                    </a:cubicBezTo>
                    <a:cubicBezTo>
                      <a:pt x="428735" y="335555"/>
                      <a:pt x="457087" y="219727"/>
                      <a:pt x="424413" y="211429"/>
                    </a:cubicBezTo>
                    <a:cubicBezTo>
                      <a:pt x="391739" y="203131"/>
                      <a:pt x="325700" y="453284"/>
                      <a:pt x="304955" y="442220"/>
                    </a:cubicBezTo>
                    <a:cubicBezTo>
                      <a:pt x="284210" y="431156"/>
                      <a:pt x="297522" y="366845"/>
                      <a:pt x="276430" y="368920"/>
                    </a:cubicBezTo>
                    <a:cubicBezTo>
                      <a:pt x="255339" y="370994"/>
                      <a:pt x="203131" y="658662"/>
                      <a:pt x="185151" y="625297"/>
                    </a:cubicBezTo>
                    <a:cubicBezTo>
                      <a:pt x="167172" y="591931"/>
                      <a:pt x="206070" y="519669"/>
                      <a:pt x="159738" y="540241"/>
                    </a:cubicBezTo>
                    <a:cubicBezTo>
                      <a:pt x="113580" y="560814"/>
                      <a:pt x="0" y="740606"/>
                      <a:pt x="0" y="740606"/>
                    </a:cubicBezTo>
                    <a:cubicBezTo>
                      <a:pt x="0" y="740606"/>
                      <a:pt x="130349" y="506357"/>
                      <a:pt x="108221" y="500825"/>
                    </a:cubicBezTo>
                    <a:cubicBezTo>
                      <a:pt x="86266" y="495293"/>
                      <a:pt x="27487" y="530214"/>
                      <a:pt x="24721" y="517767"/>
                    </a:cubicBezTo>
                    <a:cubicBezTo>
                      <a:pt x="21955" y="505320"/>
                      <a:pt x="205032" y="407990"/>
                      <a:pt x="193277" y="396234"/>
                    </a:cubicBezTo>
                    <a:cubicBezTo>
                      <a:pt x="181521" y="384479"/>
                      <a:pt x="100096" y="422512"/>
                      <a:pt x="99577" y="404705"/>
                    </a:cubicBezTo>
                    <a:cubicBezTo>
                      <a:pt x="98886" y="386899"/>
                      <a:pt x="298386" y="285074"/>
                      <a:pt x="290606" y="274183"/>
                    </a:cubicBezTo>
                    <a:cubicBezTo>
                      <a:pt x="282654" y="263465"/>
                      <a:pt x="210219" y="294928"/>
                      <a:pt x="219900" y="267960"/>
                    </a:cubicBezTo>
                    <a:cubicBezTo>
                      <a:pt x="229581" y="241164"/>
                      <a:pt x="426142" y="194141"/>
                      <a:pt x="401421" y="187745"/>
                    </a:cubicBezTo>
                    <a:cubicBezTo>
                      <a:pt x="376699" y="181521"/>
                      <a:pt x="324836" y="212293"/>
                      <a:pt x="331751" y="184806"/>
                    </a:cubicBezTo>
                    <a:cubicBezTo>
                      <a:pt x="339012" y="157491"/>
                      <a:pt x="564444" y="0"/>
                      <a:pt x="564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7931830" y="2146331"/>
                <a:ext cx="428482" cy="561401"/>
              </a:xfrm>
              <a:custGeom>
                <a:avLst/>
                <a:gdLst/>
                <a:ahLst/>
                <a:cxnLst/>
                <a:rect l="l" t="t" r="r" b="b"/>
                <a:pathLst>
                  <a:path w="565653" h="741124" extrusionOk="0">
                    <a:moveTo>
                      <a:pt x="0" y="740433"/>
                    </a:moveTo>
                    <a:cubicBezTo>
                      <a:pt x="38379" y="672492"/>
                      <a:pt x="78140" y="605416"/>
                      <a:pt x="119458" y="539204"/>
                    </a:cubicBezTo>
                    <a:cubicBezTo>
                      <a:pt x="140376" y="506184"/>
                      <a:pt x="161467" y="473511"/>
                      <a:pt x="183595" y="441182"/>
                    </a:cubicBezTo>
                    <a:cubicBezTo>
                      <a:pt x="194487" y="424932"/>
                      <a:pt x="205897" y="409200"/>
                      <a:pt x="217134" y="393123"/>
                    </a:cubicBezTo>
                    <a:lnTo>
                      <a:pt x="234594" y="369611"/>
                    </a:lnTo>
                    <a:lnTo>
                      <a:pt x="243411" y="357856"/>
                    </a:lnTo>
                    <a:lnTo>
                      <a:pt x="252573" y="346273"/>
                    </a:lnTo>
                    <a:cubicBezTo>
                      <a:pt x="258624" y="338666"/>
                      <a:pt x="264502" y="330714"/>
                      <a:pt x="270898" y="323280"/>
                    </a:cubicBezTo>
                    <a:lnTo>
                      <a:pt x="290261" y="300979"/>
                    </a:lnTo>
                    <a:cubicBezTo>
                      <a:pt x="297003" y="293718"/>
                      <a:pt x="304091" y="286803"/>
                      <a:pt x="311006" y="279542"/>
                    </a:cubicBezTo>
                    <a:cubicBezTo>
                      <a:pt x="317921" y="272454"/>
                      <a:pt x="325182" y="266058"/>
                      <a:pt x="332097" y="259316"/>
                    </a:cubicBezTo>
                    <a:cubicBezTo>
                      <a:pt x="346273" y="246004"/>
                      <a:pt x="360103" y="232520"/>
                      <a:pt x="373933" y="218862"/>
                    </a:cubicBezTo>
                    <a:cubicBezTo>
                      <a:pt x="387936" y="205378"/>
                      <a:pt x="401594" y="191721"/>
                      <a:pt x="415251" y="177891"/>
                    </a:cubicBezTo>
                    <a:cubicBezTo>
                      <a:pt x="442566" y="150403"/>
                      <a:pt x="469188" y="122051"/>
                      <a:pt x="494774" y="93008"/>
                    </a:cubicBezTo>
                    <a:cubicBezTo>
                      <a:pt x="507740" y="78486"/>
                      <a:pt x="520015" y="63619"/>
                      <a:pt x="531770" y="48233"/>
                    </a:cubicBezTo>
                    <a:cubicBezTo>
                      <a:pt x="543699" y="33020"/>
                      <a:pt x="554936" y="17115"/>
                      <a:pt x="564098" y="0"/>
                    </a:cubicBezTo>
                    <a:lnTo>
                      <a:pt x="565654" y="691"/>
                    </a:lnTo>
                    <a:cubicBezTo>
                      <a:pt x="558739" y="19189"/>
                      <a:pt x="548539" y="36131"/>
                      <a:pt x="538167" y="52728"/>
                    </a:cubicBezTo>
                    <a:cubicBezTo>
                      <a:pt x="527448" y="69151"/>
                      <a:pt x="515865" y="85056"/>
                      <a:pt x="503937" y="100614"/>
                    </a:cubicBezTo>
                    <a:cubicBezTo>
                      <a:pt x="480080" y="131732"/>
                      <a:pt x="454148" y="161121"/>
                      <a:pt x="427352" y="189646"/>
                    </a:cubicBezTo>
                    <a:cubicBezTo>
                      <a:pt x="413868" y="203822"/>
                      <a:pt x="400038" y="217825"/>
                      <a:pt x="386207" y="231483"/>
                    </a:cubicBezTo>
                    <a:cubicBezTo>
                      <a:pt x="372205" y="245140"/>
                      <a:pt x="357856" y="258451"/>
                      <a:pt x="343334" y="271590"/>
                    </a:cubicBezTo>
                    <a:cubicBezTo>
                      <a:pt x="336073" y="278159"/>
                      <a:pt x="328467" y="284556"/>
                      <a:pt x="321724" y="291125"/>
                    </a:cubicBezTo>
                    <a:cubicBezTo>
                      <a:pt x="314982" y="297867"/>
                      <a:pt x="307894" y="304264"/>
                      <a:pt x="301152" y="311179"/>
                    </a:cubicBezTo>
                    <a:lnTo>
                      <a:pt x="281617" y="332616"/>
                    </a:lnTo>
                    <a:cubicBezTo>
                      <a:pt x="275220" y="339704"/>
                      <a:pt x="269170" y="347483"/>
                      <a:pt x="262946" y="354744"/>
                    </a:cubicBezTo>
                    <a:lnTo>
                      <a:pt x="253611" y="365981"/>
                    </a:lnTo>
                    <a:lnTo>
                      <a:pt x="244621" y="377391"/>
                    </a:lnTo>
                    <a:lnTo>
                      <a:pt x="226815" y="400384"/>
                    </a:lnTo>
                    <a:cubicBezTo>
                      <a:pt x="215405" y="416115"/>
                      <a:pt x="203649" y="431501"/>
                      <a:pt x="192412" y="447406"/>
                    </a:cubicBezTo>
                    <a:cubicBezTo>
                      <a:pt x="169765" y="479043"/>
                      <a:pt x="147983" y="511198"/>
                      <a:pt x="126373" y="543699"/>
                    </a:cubicBezTo>
                    <a:cubicBezTo>
                      <a:pt x="83154" y="608528"/>
                      <a:pt x="41491" y="674394"/>
                      <a:pt x="1383" y="741124"/>
                    </a:cubicBezTo>
                    <a:lnTo>
                      <a:pt x="0" y="740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8113343" y="2020437"/>
                <a:ext cx="379898" cy="97892"/>
              </a:xfrm>
              <a:custGeom>
                <a:avLst/>
                <a:gdLst/>
                <a:ahLst/>
                <a:cxnLst/>
                <a:rect l="l" t="t" r="r" b="b"/>
                <a:pathLst>
                  <a:path w="501516" h="129231" extrusionOk="0">
                    <a:moveTo>
                      <a:pt x="501517" y="0"/>
                    </a:moveTo>
                    <a:cubicBezTo>
                      <a:pt x="483365" y="13830"/>
                      <a:pt x="464348" y="26277"/>
                      <a:pt x="444813" y="38033"/>
                    </a:cubicBezTo>
                    <a:cubicBezTo>
                      <a:pt x="425278" y="49789"/>
                      <a:pt x="405224" y="60853"/>
                      <a:pt x="384825" y="70880"/>
                    </a:cubicBezTo>
                    <a:cubicBezTo>
                      <a:pt x="343853" y="90933"/>
                      <a:pt x="300979" y="107530"/>
                      <a:pt x="256204" y="118248"/>
                    </a:cubicBezTo>
                    <a:cubicBezTo>
                      <a:pt x="244967" y="120841"/>
                      <a:pt x="233730" y="123089"/>
                      <a:pt x="222493" y="124817"/>
                    </a:cubicBezTo>
                    <a:cubicBezTo>
                      <a:pt x="211083" y="126546"/>
                      <a:pt x="199673" y="127929"/>
                      <a:pt x="188263" y="128621"/>
                    </a:cubicBezTo>
                    <a:cubicBezTo>
                      <a:pt x="165271" y="130004"/>
                      <a:pt x="142105" y="129139"/>
                      <a:pt x="119458" y="124990"/>
                    </a:cubicBezTo>
                    <a:cubicBezTo>
                      <a:pt x="96811" y="121014"/>
                      <a:pt x="74683" y="113753"/>
                      <a:pt x="54283" y="103035"/>
                    </a:cubicBezTo>
                    <a:cubicBezTo>
                      <a:pt x="44257" y="97676"/>
                      <a:pt x="34403" y="91452"/>
                      <a:pt x="25413" y="84537"/>
                    </a:cubicBezTo>
                    <a:cubicBezTo>
                      <a:pt x="16423" y="77449"/>
                      <a:pt x="7953" y="69842"/>
                      <a:pt x="0" y="61544"/>
                    </a:cubicBezTo>
                    <a:cubicBezTo>
                      <a:pt x="8471" y="69151"/>
                      <a:pt x="17288" y="76239"/>
                      <a:pt x="26623" y="82635"/>
                    </a:cubicBezTo>
                    <a:cubicBezTo>
                      <a:pt x="35959" y="88859"/>
                      <a:pt x="45812" y="94564"/>
                      <a:pt x="56012" y="99404"/>
                    </a:cubicBezTo>
                    <a:cubicBezTo>
                      <a:pt x="66212" y="104245"/>
                      <a:pt x="76758" y="108221"/>
                      <a:pt x="87476" y="111333"/>
                    </a:cubicBezTo>
                    <a:cubicBezTo>
                      <a:pt x="98194" y="114445"/>
                      <a:pt x="109258" y="117038"/>
                      <a:pt x="120323" y="118594"/>
                    </a:cubicBezTo>
                    <a:cubicBezTo>
                      <a:pt x="131387" y="120150"/>
                      <a:pt x="142624" y="121187"/>
                      <a:pt x="153861" y="121533"/>
                    </a:cubicBezTo>
                    <a:cubicBezTo>
                      <a:pt x="165098" y="121878"/>
                      <a:pt x="176335" y="121533"/>
                      <a:pt x="187572" y="120668"/>
                    </a:cubicBezTo>
                    <a:cubicBezTo>
                      <a:pt x="193104" y="120323"/>
                      <a:pt x="198809" y="119631"/>
                      <a:pt x="204341" y="119112"/>
                    </a:cubicBezTo>
                    <a:cubicBezTo>
                      <a:pt x="209873" y="118421"/>
                      <a:pt x="215578" y="117729"/>
                      <a:pt x="221110" y="116692"/>
                    </a:cubicBezTo>
                    <a:cubicBezTo>
                      <a:pt x="232174" y="114963"/>
                      <a:pt x="243238" y="112716"/>
                      <a:pt x="254302" y="110123"/>
                    </a:cubicBezTo>
                    <a:cubicBezTo>
                      <a:pt x="265366" y="107530"/>
                      <a:pt x="276258" y="104591"/>
                      <a:pt x="286976" y="101479"/>
                    </a:cubicBezTo>
                    <a:cubicBezTo>
                      <a:pt x="297867" y="98194"/>
                      <a:pt x="308413" y="94564"/>
                      <a:pt x="319131" y="90761"/>
                    </a:cubicBezTo>
                    <a:cubicBezTo>
                      <a:pt x="340395" y="83154"/>
                      <a:pt x="361313" y="74337"/>
                      <a:pt x="381886" y="65002"/>
                    </a:cubicBezTo>
                    <a:cubicBezTo>
                      <a:pt x="402458" y="55494"/>
                      <a:pt x="422685" y="45467"/>
                      <a:pt x="442739" y="34575"/>
                    </a:cubicBezTo>
                    <a:cubicBezTo>
                      <a:pt x="462792" y="23857"/>
                      <a:pt x="482327" y="12447"/>
                      <a:pt x="501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7754243" y="1976523"/>
                <a:ext cx="556300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90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5" y="-12351"/>
                      <a:pt x="336592" y="4246"/>
                    </a:cubicBezTo>
                    <a:cubicBezTo>
                      <a:pt x="503764" y="29140"/>
                      <a:pt x="735938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7754299" y="1992821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6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589" y="164928"/>
                      <a:pt x="321132" y="148851"/>
                    </a:cubicBezTo>
                    <a:cubicBezTo>
                      <a:pt x="319576" y="141763"/>
                      <a:pt x="248005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089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1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621" y="93876"/>
                      <a:pt x="732233" y="146257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7754112" y="1992300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519" y="0"/>
                    </a:moveTo>
                    <a:cubicBezTo>
                      <a:pt x="47714" y="30254"/>
                      <a:pt x="100960" y="55666"/>
                      <a:pt x="158528" y="75547"/>
                    </a:cubicBezTo>
                    <a:cubicBezTo>
                      <a:pt x="187226" y="85574"/>
                      <a:pt x="216961" y="94218"/>
                      <a:pt x="247560" y="101825"/>
                    </a:cubicBezTo>
                    <a:cubicBezTo>
                      <a:pt x="262946" y="105455"/>
                      <a:pt x="278159" y="109258"/>
                      <a:pt x="293891" y="112197"/>
                    </a:cubicBezTo>
                    <a:cubicBezTo>
                      <a:pt x="301671" y="113926"/>
                      <a:pt x="309450" y="115482"/>
                      <a:pt x="317230" y="117038"/>
                    </a:cubicBezTo>
                    <a:cubicBezTo>
                      <a:pt x="321206" y="117729"/>
                      <a:pt x="325182" y="118594"/>
                      <a:pt x="329158" y="119285"/>
                    </a:cubicBezTo>
                    <a:cubicBezTo>
                      <a:pt x="333134" y="120150"/>
                      <a:pt x="336938" y="120841"/>
                      <a:pt x="340914" y="121706"/>
                    </a:cubicBezTo>
                    <a:cubicBezTo>
                      <a:pt x="348693" y="123261"/>
                      <a:pt x="356819" y="124472"/>
                      <a:pt x="364598" y="126200"/>
                    </a:cubicBezTo>
                    <a:cubicBezTo>
                      <a:pt x="372377" y="127929"/>
                      <a:pt x="380330" y="129485"/>
                      <a:pt x="388109" y="131041"/>
                    </a:cubicBezTo>
                    <a:cubicBezTo>
                      <a:pt x="395889" y="132770"/>
                      <a:pt x="403495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9" y="156627"/>
                      <a:pt x="510161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3" y="166654"/>
                      <a:pt x="437725" y="162677"/>
                      <a:pt x="423031" y="158010"/>
                    </a:cubicBezTo>
                    <a:cubicBezTo>
                      <a:pt x="415770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5" y="142451"/>
                      <a:pt x="364771" y="140549"/>
                      <a:pt x="357164" y="138475"/>
                    </a:cubicBezTo>
                    <a:cubicBezTo>
                      <a:pt x="349731" y="136573"/>
                      <a:pt x="341778" y="135017"/>
                      <a:pt x="334172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0" y="692"/>
                      <a:pt x="346" y="346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8042473" y="1826157"/>
                <a:ext cx="556299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88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6" y="-12351"/>
                      <a:pt x="336592" y="4246"/>
                    </a:cubicBezTo>
                    <a:cubicBezTo>
                      <a:pt x="503591" y="29313"/>
                      <a:pt x="735765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042530" y="1842455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5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416" y="164928"/>
                      <a:pt x="321132" y="148851"/>
                    </a:cubicBezTo>
                    <a:cubicBezTo>
                      <a:pt x="319576" y="141763"/>
                      <a:pt x="248004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262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2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449" y="93876"/>
                      <a:pt x="732061" y="146430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8042081" y="1841934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692" y="0"/>
                    </a:moveTo>
                    <a:cubicBezTo>
                      <a:pt x="47887" y="30254"/>
                      <a:pt x="101133" y="55666"/>
                      <a:pt x="158701" y="75547"/>
                    </a:cubicBezTo>
                    <a:cubicBezTo>
                      <a:pt x="187399" y="85574"/>
                      <a:pt x="217134" y="94218"/>
                      <a:pt x="247733" y="101825"/>
                    </a:cubicBezTo>
                    <a:cubicBezTo>
                      <a:pt x="263119" y="105455"/>
                      <a:pt x="278332" y="109258"/>
                      <a:pt x="294064" y="112197"/>
                    </a:cubicBezTo>
                    <a:cubicBezTo>
                      <a:pt x="301843" y="113926"/>
                      <a:pt x="309623" y="115482"/>
                      <a:pt x="317402" y="117038"/>
                    </a:cubicBezTo>
                    <a:cubicBezTo>
                      <a:pt x="321379" y="117729"/>
                      <a:pt x="325355" y="118594"/>
                      <a:pt x="329331" y="119285"/>
                    </a:cubicBezTo>
                    <a:cubicBezTo>
                      <a:pt x="333307" y="120150"/>
                      <a:pt x="337110" y="120841"/>
                      <a:pt x="341087" y="121706"/>
                    </a:cubicBezTo>
                    <a:cubicBezTo>
                      <a:pt x="348866" y="123261"/>
                      <a:pt x="356991" y="124472"/>
                      <a:pt x="364771" y="126200"/>
                    </a:cubicBezTo>
                    <a:cubicBezTo>
                      <a:pt x="372550" y="127929"/>
                      <a:pt x="380330" y="129485"/>
                      <a:pt x="388282" y="131041"/>
                    </a:cubicBezTo>
                    <a:cubicBezTo>
                      <a:pt x="396062" y="132770"/>
                      <a:pt x="403668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8" y="156627"/>
                      <a:pt x="510160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2" y="166654"/>
                      <a:pt x="437725" y="162677"/>
                      <a:pt x="423031" y="158010"/>
                    </a:cubicBezTo>
                    <a:cubicBezTo>
                      <a:pt x="415769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4" y="142451"/>
                      <a:pt x="364771" y="140549"/>
                      <a:pt x="357164" y="138475"/>
                    </a:cubicBezTo>
                    <a:cubicBezTo>
                      <a:pt x="349730" y="136573"/>
                      <a:pt x="341778" y="135017"/>
                      <a:pt x="334171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346" y="692"/>
                      <a:pt x="519" y="346"/>
                      <a:pt x="6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8486306" y="1932756"/>
                <a:ext cx="151130" cy="343232"/>
              </a:xfrm>
              <a:custGeom>
                <a:avLst/>
                <a:gdLst/>
                <a:ahLst/>
                <a:cxnLst/>
                <a:rect l="l" t="t" r="r" b="b"/>
                <a:pathLst>
                  <a:path w="199511" h="453111" extrusionOk="0">
                    <a:moveTo>
                      <a:pt x="199511" y="0"/>
                    </a:moveTo>
                    <a:cubicBezTo>
                      <a:pt x="186373" y="16423"/>
                      <a:pt x="173580" y="33365"/>
                      <a:pt x="161305" y="50307"/>
                    </a:cubicBezTo>
                    <a:cubicBezTo>
                      <a:pt x="149031" y="67422"/>
                      <a:pt x="137276" y="84710"/>
                      <a:pt x="125693" y="102343"/>
                    </a:cubicBezTo>
                    <a:cubicBezTo>
                      <a:pt x="114283" y="119977"/>
                      <a:pt x="103219" y="137956"/>
                      <a:pt x="92846" y="156108"/>
                    </a:cubicBezTo>
                    <a:cubicBezTo>
                      <a:pt x="82473" y="174260"/>
                      <a:pt x="72447" y="192758"/>
                      <a:pt x="63284" y="211775"/>
                    </a:cubicBezTo>
                    <a:cubicBezTo>
                      <a:pt x="60864" y="216442"/>
                      <a:pt x="58789" y="221283"/>
                      <a:pt x="56542" y="225950"/>
                    </a:cubicBezTo>
                    <a:cubicBezTo>
                      <a:pt x="54295" y="230791"/>
                      <a:pt x="52047" y="235459"/>
                      <a:pt x="49973" y="240299"/>
                    </a:cubicBezTo>
                    <a:lnTo>
                      <a:pt x="43749" y="254648"/>
                    </a:lnTo>
                    <a:lnTo>
                      <a:pt x="37871" y="269170"/>
                    </a:lnTo>
                    <a:cubicBezTo>
                      <a:pt x="30264" y="288705"/>
                      <a:pt x="23349" y="308586"/>
                      <a:pt x="17817" y="328639"/>
                    </a:cubicBezTo>
                    <a:lnTo>
                      <a:pt x="16780" y="332443"/>
                    </a:lnTo>
                    <a:lnTo>
                      <a:pt x="15916" y="336246"/>
                    </a:lnTo>
                    <a:lnTo>
                      <a:pt x="14014" y="343853"/>
                    </a:lnTo>
                    <a:lnTo>
                      <a:pt x="12112" y="351459"/>
                    </a:lnTo>
                    <a:cubicBezTo>
                      <a:pt x="11594" y="354052"/>
                      <a:pt x="11075" y="356646"/>
                      <a:pt x="10557" y="359066"/>
                    </a:cubicBezTo>
                    <a:lnTo>
                      <a:pt x="9000" y="366845"/>
                    </a:lnTo>
                    <a:cubicBezTo>
                      <a:pt x="8482" y="369439"/>
                      <a:pt x="7963" y="372032"/>
                      <a:pt x="7618" y="374625"/>
                    </a:cubicBezTo>
                    <a:lnTo>
                      <a:pt x="5197" y="390184"/>
                    </a:lnTo>
                    <a:cubicBezTo>
                      <a:pt x="2431" y="410929"/>
                      <a:pt x="1394" y="432020"/>
                      <a:pt x="1913" y="453111"/>
                    </a:cubicBezTo>
                    <a:cubicBezTo>
                      <a:pt x="-508" y="432193"/>
                      <a:pt x="-508" y="410929"/>
                      <a:pt x="1221" y="389665"/>
                    </a:cubicBezTo>
                    <a:cubicBezTo>
                      <a:pt x="2950" y="368574"/>
                      <a:pt x="6753" y="347656"/>
                      <a:pt x="11767" y="326911"/>
                    </a:cubicBezTo>
                    <a:lnTo>
                      <a:pt x="15743" y="311525"/>
                    </a:lnTo>
                    <a:cubicBezTo>
                      <a:pt x="17126" y="306338"/>
                      <a:pt x="18855" y="301325"/>
                      <a:pt x="20411" y="296311"/>
                    </a:cubicBezTo>
                    <a:cubicBezTo>
                      <a:pt x="21966" y="291298"/>
                      <a:pt x="23695" y="286285"/>
                      <a:pt x="25424" y="281271"/>
                    </a:cubicBezTo>
                    <a:cubicBezTo>
                      <a:pt x="27153" y="276258"/>
                      <a:pt x="28881" y="271244"/>
                      <a:pt x="30783" y="266231"/>
                    </a:cubicBezTo>
                    <a:lnTo>
                      <a:pt x="36488" y="251363"/>
                    </a:lnTo>
                    <a:lnTo>
                      <a:pt x="42711" y="236669"/>
                    </a:lnTo>
                    <a:cubicBezTo>
                      <a:pt x="44786" y="231828"/>
                      <a:pt x="47033" y="226988"/>
                      <a:pt x="49281" y="222147"/>
                    </a:cubicBezTo>
                    <a:cubicBezTo>
                      <a:pt x="51528" y="217307"/>
                      <a:pt x="53603" y="212466"/>
                      <a:pt x="56023" y="207798"/>
                    </a:cubicBezTo>
                    <a:cubicBezTo>
                      <a:pt x="74694" y="169765"/>
                      <a:pt x="96476" y="133288"/>
                      <a:pt x="120334" y="98367"/>
                    </a:cubicBezTo>
                    <a:cubicBezTo>
                      <a:pt x="132262" y="80907"/>
                      <a:pt x="144882" y="63965"/>
                      <a:pt x="158021" y="47368"/>
                    </a:cubicBezTo>
                    <a:cubicBezTo>
                      <a:pt x="171332" y="31464"/>
                      <a:pt x="184817" y="15213"/>
                      <a:pt x="1995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8370343" y="2070820"/>
                <a:ext cx="219470" cy="565985"/>
              </a:xfrm>
              <a:custGeom>
                <a:avLst/>
                <a:gdLst/>
                <a:ahLst/>
                <a:cxnLst/>
                <a:rect l="l" t="t" r="r" b="b"/>
                <a:pathLst>
                  <a:path w="289729" h="747175" extrusionOk="0">
                    <a:moveTo>
                      <a:pt x="227191" y="0"/>
                    </a:moveTo>
                    <a:cubicBezTo>
                      <a:pt x="228228" y="0"/>
                      <a:pt x="163745" y="41837"/>
                      <a:pt x="107905" y="104937"/>
                    </a:cubicBezTo>
                    <a:cubicBezTo>
                      <a:pt x="50683" y="166827"/>
                      <a:pt x="1931" y="250154"/>
                      <a:pt x="30" y="305301"/>
                    </a:cubicBezTo>
                    <a:cubicBezTo>
                      <a:pt x="-1180" y="414733"/>
                      <a:pt x="34606" y="421821"/>
                      <a:pt x="19738" y="557529"/>
                    </a:cubicBezTo>
                    <a:cubicBezTo>
                      <a:pt x="15935" y="691855"/>
                      <a:pt x="195208" y="743718"/>
                      <a:pt x="191232" y="747175"/>
                    </a:cubicBezTo>
                    <a:cubicBezTo>
                      <a:pt x="188293" y="742335"/>
                      <a:pt x="264532" y="589166"/>
                      <a:pt x="287524" y="424241"/>
                    </a:cubicBezTo>
                    <a:cubicBezTo>
                      <a:pt x="303083" y="256031"/>
                      <a:pt x="231339" y="-345"/>
                      <a:pt x="2271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8411036" y="2070811"/>
                <a:ext cx="132459" cy="566165"/>
              </a:xfrm>
              <a:custGeom>
                <a:avLst/>
                <a:gdLst/>
                <a:ahLst/>
                <a:cxnLst/>
                <a:rect l="l" t="t" r="r" b="b"/>
                <a:pathLst>
                  <a:path w="174863" h="747413" extrusionOk="0">
                    <a:moveTo>
                      <a:pt x="173434" y="13"/>
                    </a:moveTo>
                    <a:cubicBezTo>
                      <a:pt x="168075" y="-1716"/>
                      <a:pt x="46369" y="170816"/>
                      <a:pt x="12831" y="254315"/>
                    </a:cubicBezTo>
                    <a:cubicBezTo>
                      <a:pt x="-27622" y="336259"/>
                      <a:pt x="37553" y="220777"/>
                      <a:pt x="70745" y="224062"/>
                    </a:cubicBezTo>
                    <a:cubicBezTo>
                      <a:pt x="86304" y="225272"/>
                      <a:pt x="54149" y="284742"/>
                      <a:pt x="32885" y="344038"/>
                    </a:cubicBezTo>
                    <a:cubicBezTo>
                      <a:pt x="9720" y="403162"/>
                      <a:pt x="-2209" y="462114"/>
                      <a:pt x="7991" y="458483"/>
                    </a:cubicBezTo>
                    <a:cubicBezTo>
                      <a:pt x="28217" y="451914"/>
                      <a:pt x="54149" y="392963"/>
                      <a:pt x="68843" y="400051"/>
                    </a:cubicBezTo>
                    <a:cubicBezTo>
                      <a:pt x="75413" y="403162"/>
                      <a:pt x="46542" y="469893"/>
                      <a:pt x="33058" y="531783"/>
                    </a:cubicBezTo>
                    <a:cubicBezTo>
                      <a:pt x="17326" y="593673"/>
                      <a:pt x="16635" y="650723"/>
                      <a:pt x="26834" y="636892"/>
                    </a:cubicBezTo>
                    <a:cubicBezTo>
                      <a:pt x="47753" y="610615"/>
                      <a:pt x="45851" y="543884"/>
                      <a:pt x="72128" y="568952"/>
                    </a:cubicBezTo>
                    <a:cubicBezTo>
                      <a:pt x="92009" y="597822"/>
                      <a:pt x="132289" y="750646"/>
                      <a:pt x="137303" y="747361"/>
                    </a:cubicBezTo>
                    <a:cubicBezTo>
                      <a:pt x="137476" y="747707"/>
                      <a:pt x="121225" y="701548"/>
                      <a:pt x="116212" y="651241"/>
                    </a:cubicBezTo>
                    <a:cubicBezTo>
                      <a:pt x="109815" y="601625"/>
                      <a:pt x="114829" y="547515"/>
                      <a:pt x="123818" y="548206"/>
                    </a:cubicBezTo>
                    <a:cubicBezTo>
                      <a:pt x="141279" y="549244"/>
                      <a:pt x="168248" y="590216"/>
                      <a:pt x="174644" y="581917"/>
                    </a:cubicBezTo>
                    <a:cubicBezTo>
                      <a:pt x="179658" y="574830"/>
                      <a:pt x="96849" y="451741"/>
                      <a:pt x="112927" y="444307"/>
                    </a:cubicBezTo>
                    <a:cubicBezTo>
                      <a:pt x="127622" y="438084"/>
                      <a:pt x="163926" y="490984"/>
                      <a:pt x="173088" y="478018"/>
                    </a:cubicBezTo>
                    <a:cubicBezTo>
                      <a:pt x="180868" y="466263"/>
                      <a:pt x="105148" y="324849"/>
                      <a:pt x="119842" y="317588"/>
                    </a:cubicBezTo>
                    <a:cubicBezTo>
                      <a:pt x="133327" y="311365"/>
                      <a:pt x="161678" y="359943"/>
                      <a:pt x="173261" y="336259"/>
                    </a:cubicBezTo>
                    <a:cubicBezTo>
                      <a:pt x="186227" y="312229"/>
                      <a:pt x="84057" y="207984"/>
                      <a:pt x="106703" y="211269"/>
                    </a:cubicBezTo>
                    <a:cubicBezTo>
                      <a:pt x="130215" y="214381"/>
                      <a:pt x="141452" y="256908"/>
                      <a:pt x="159085" y="232878"/>
                    </a:cubicBezTo>
                    <a:cubicBezTo>
                      <a:pt x="171705" y="210404"/>
                      <a:pt x="168767" y="1050"/>
                      <a:pt x="173434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8474307" y="2070820"/>
                <a:ext cx="68718" cy="566377"/>
              </a:xfrm>
              <a:custGeom>
                <a:avLst/>
                <a:gdLst/>
                <a:ahLst/>
                <a:cxnLst/>
                <a:rect l="l" t="t" r="r" b="b"/>
                <a:pathLst>
                  <a:path w="90717" h="747693" extrusionOk="0">
                    <a:moveTo>
                      <a:pt x="54586" y="747002"/>
                    </a:moveTo>
                    <a:cubicBezTo>
                      <a:pt x="36434" y="693929"/>
                      <a:pt x="24333" y="636188"/>
                      <a:pt x="18628" y="575681"/>
                    </a:cubicBezTo>
                    <a:cubicBezTo>
                      <a:pt x="15689" y="545427"/>
                      <a:pt x="14306" y="514482"/>
                      <a:pt x="14133" y="483019"/>
                    </a:cubicBezTo>
                    <a:cubicBezTo>
                      <a:pt x="14306" y="467287"/>
                      <a:pt x="14133" y="451555"/>
                      <a:pt x="14997" y="435478"/>
                    </a:cubicBezTo>
                    <a:cubicBezTo>
                      <a:pt x="15170" y="427525"/>
                      <a:pt x="15343" y="419573"/>
                      <a:pt x="15861" y="411621"/>
                    </a:cubicBezTo>
                    <a:cubicBezTo>
                      <a:pt x="16034" y="407644"/>
                      <a:pt x="16207" y="403668"/>
                      <a:pt x="16553" y="399519"/>
                    </a:cubicBezTo>
                    <a:cubicBezTo>
                      <a:pt x="16726" y="395543"/>
                      <a:pt x="16726" y="391567"/>
                      <a:pt x="16899" y="387591"/>
                    </a:cubicBezTo>
                    <a:cubicBezTo>
                      <a:pt x="17244" y="379638"/>
                      <a:pt x="17936" y="371513"/>
                      <a:pt x="18109" y="363561"/>
                    </a:cubicBezTo>
                    <a:cubicBezTo>
                      <a:pt x="18282" y="355608"/>
                      <a:pt x="18628" y="347656"/>
                      <a:pt x="18973" y="339531"/>
                    </a:cubicBezTo>
                    <a:cubicBezTo>
                      <a:pt x="19146" y="331578"/>
                      <a:pt x="18800" y="323626"/>
                      <a:pt x="18800" y="315674"/>
                    </a:cubicBezTo>
                    <a:cubicBezTo>
                      <a:pt x="18800" y="307721"/>
                      <a:pt x="18282" y="300288"/>
                      <a:pt x="18109" y="292508"/>
                    </a:cubicBezTo>
                    <a:cubicBezTo>
                      <a:pt x="17590" y="277122"/>
                      <a:pt x="17936" y="261563"/>
                      <a:pt x="18800" y="245831"/>
                    </a:cubicBezTo>
                    <a:cubicBezTo>
                      <a:pt x="19492" y="230100"/>
                      <a:pt x="20702" y="214368"/>
                      <a:pt x="22776" y="198290"/>
                    </a:cubicBezTo>
                    <a:cubicBezTo>
                      <a:pt x="26407" y="166308"/>
                      <a:pt x="32976" y="133807"/>
                      <a:pt x="42830" y="100787"/>
                    </a:cubicBezTo>
                    <a:cubicBezTo>
                      <a:pt x="47671" y="84364"/>
                      <a:pt x="53894" y="67595"/>
                      <a:pt x="61501" y="50826"/>
                    </a:cubicBezTo>
                    <a:cubicBezTo>
                      <a:pt x="68762" y="34057"/>
                      <a:pt x="77925" y="17115"/>
                      <a:pt x="90717" y="173"/>
                    </a:cubicBezTo>
                    <a:cubicBezTo>
                      <a:pt x="90026" y="173"/>
                      <a:pt x="89507" y="173"/>
                      <a:pt x="88815" y="0"/>
                    </a:cubicBezTo>
                    <a:cubicBezTo>
                      <a:pt x="72911" y="17115"/>
                      <a:pt x="61847" y="34748"/>
                      <a:pt x="52166" y="52036"/>
                    </a:cubicBezTo>
                    <a:cubicBezTo>
                      <a:pt x="42830" y="69324"/>
                      <a:pt x="35224" y="86611"/>
                      <a:pt x="28827" y="103726"/>
                    </a:cubicBezTo>
                    <a:cubicBezTo>
                      <a:pt x="16034" y="137956"/>
                      <a:pt x="8428" y="171494"/>
                      <a:pt x="3933" y="204341"/>
                    </a:cubicBezTo>
                    <a:cubicBezTo>
                      <a:pt x="2031" y="220591"/>
                      <a:pt x="648" y="236669"/>
                      <a:pt x="130" y="252746"/>
                    </a:cubicBezTo>
                    <a:cubicBezTo>
                      <a:pt x="-216" y="268651"/>
                      <a:pt x="130" y="284210"/>
                      <a:pt x="1167" y="299423"/>
                    </a:cubicBezTo>
                    <a:cubicBezTo>
                      <a:pt x="1686" y="307030"/>
                      <a:pt x="2723" y="314636"/>
                      <a:pt x="3069" y="322243"/>
                    </a:cubicBezTo>
                    <a:cubicBezTo>
                      <a:pt x="3414" y="329850"/>
                      <a:pt x="4106" y="337283"/>
                      <a:pt x="4279" y="344890"/>
                    </a:cubicBezTo>
                    <a:cubicBezTo>
                      <a:pt x="4279" y="352669"/>
                      <a:pt x="4279" y="360449"/>
                      <a:pt x="4452" y="368228"/>
                    </a:cubicBezTo>
                    <a:cubicBezTo>
                      <a:pt x="4624" y="376008"/>
                      <a:pt x="4106" y="383960"/>
                      <a:pt x="4279" y="391740"/>
                    </a:cubicBezTo>
                    <a:cubicBezTo>
                      <a:pt x="4279" y="395716"/>
                      <a:pt x="4279" y="399519"/>
                      <a:pt x="4279" y="403495"/>
                    </a:cubicBezTo>
                    <a:cubicBezTo>
                      <a:pt x="4106" y="407471"/>
                      <a:pt x="4106" y="411448"/>
                      <a:pt x="4106" y="415424"/>
                    </a:cubicBezTo>
                    <a:cubicBezTo>
                      <a:pt x="3933" y="423376"/>
                      <a:pt x="3933" y="431156"/>
                      <a:pt x="4106" y="439108"/>
                    </a:cubicBezTo>
                    <a:cubicBezTo>
                      <a:pt x="3760" y="455013"/>
                      <a:pt x="4452" y="470572"/>
                      <a:pt x="4797" y="486131"/>
                    </a:cubicBezTo>
                    <a:cubicBezTo>
                      <a:pt x="5834" y="517248"/>
                      <a:pt x="8082" y="548021"/>
                      <a:pt x="11885" y="578101"/>
                    </a:cubicBezTo>
                    <a:cubicBezTo>
                      <a:pt x="19665" y="638090"/>
                      <a:pt x="33668" y="695139"/>
                      <a:pt x="53376" y="747694"/>
                    </a:cubicBezTo>
                    <a:cubicBezTo>
                      <a:pt x="53722" y="747348"/>
                      <a:pt x="54067" y="747175"/>
                      <a:pt x="54586" y="7470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" name="Google Shape;155;p7"/>
          <p:cNvGrpSpPr/>
          <p:nvPr/>
        </p:nvGrpSpPr>
        <p:grpSpPr>
          <a:xfrm>
            <a:off x="6069348" y="-1500378"/>
            <a:ext cx="3773084" cy="7883433"/>
            <a:chOff x="6069348" y="-1500378"/>
            <a:chExt cx="3773084" cy="7883433"/>
          </a:xfrm>
        </p:grpSpPr>
        <p:sp>
          <p:nvSpPr>
            <p:cNvPr id="156" name="Google Shape;156;p7"/>
            <p:cNvSpPr/>
            <p:nvPr/>
          </p:nvSpPr>
          <p:spPr>
            <a:xfrm>
              <a:off x="7454224" y="-143275"/>
              <a:ext cx="2102856" cy="5577858"/>
            </a:xfrm>
            <a:custGeom>
              <a:avLst/>
              <a:gdLst/>
              <a:ahLst/>
              <a:cxnLst/>
              <a:rect l="l" t="t" r="r" b="b"/>
              <a:pathLst>
                <a:path w="1231541" h="3266681" extrusionOk="0">
                  <a:moveTo>
                    <a:pt x="1066127" y="379509"/>
                  </a:moveTo>
                  <a:cubicBezTo>
                    <a:pt x="977459" y="353306"/>
                    <a:pt x="794038" y="605277"/>
                    <a:pt x="783234" y="518844"/>
                  </a:cubicBezTo>
                  <a:cubicBezTo>
                    <a:pt x="772430" y="432287"/>
                    <a:pt x="861346" y="359142"/>
                    <a:pt x="883451" y="246010"/>
                  </a:cubicBezTo>
                  <a:cubicBezTo>
                    <a:pt x="905556" y="132878"/>
                    <a:pt x="896863" y="0"/>
                    <a:pt x="896863" y="0"/>
                  </a:cubicBezTo>
                  <a:cubicBezTo>
                    <a:pt x="896863" y="0"/>
                    <a:pt x="818378" y="325861"/>
                    <a:pt x="736789" y="432287"/>
                  </a:cubicBezTo>
                  <a:cubicBezTo>
                    <a:pt x="655199" y="538714"/>
                    <a:pt x="631107" y="887921"/>
                    <a:pt x="631107" y="887921"/>
                  </a:cubicBezTo>
                  <a:cubicBezTo>
                    <a:pt x="612852" y="786090"/>
                    <a:pt x="524308" y="716795"/>
                    <a:pt x="442098" y="667990"/>
                  </a:cubicBezTo>
                  <a:cubicBezTo>
                    <a:pt x="422477" y="627754"/>
                    <a:pt x="398385" y="567028"/>
                    <a:pt x="396522" y="509406"/>
                  </a:cubicBezTo>
                  <a:cubicBezTo>
                    <a:pt x="393293" y="411300"/>
                    <a:pt x="467432" y="206147"/>
                    <a:pt x="467432" y="206147"/>
                  </a:cubicBezTo>
                  <a:cubicBezTo>
                    <a:pt x="467432" y="206147"/>
                    <a:pt x="380378" y="304253"/>
                    <a:pt x="367463" y="362247"/>
                  </a:cubicBezTo>
                  <a:cubicBezTo>
                    <a:pt x="356411" y="412045"/>
                    <a:pt x="364358" y="580067"/>
                    <a:pt x="366842" y="626512"/>
                  </a:cubicBezTo>
                  <a:cubicBezTo>
                    <a:pt x="352064" y="618689"/>
                    <a:pt x="338652" y="611734"/>
                    <a:pt x="327351" y="605277"/>
                  </a:cubicBezTo>
                  <a:cubicBezTo>
                    <a:pt x="245638" y="558707"/>
                    <a:pt x="216703" y="512138"/>
                    <a:pt x="178205" y="432287"/>
                  </a:cubicBezTo>
                  <a:cubicBezTo>
                    <a:pt x="139708" y="352437"/>
                    <a:pt x="62838" y="214964"/>
                    <a:pt x="62838" y="214964"/>
                  </a:cubicBezTo>
                  <a:cubicBezTo>
                    <a:pt x="62838" y="214964"/>
                    <a:pt x="67681" y="352437"/>
                    <a:pt x="149394" y="552002"/>
                  </a:cubicBezTo>
                  <a:cubicBezTo>
                    <a:pt x="175473" y="615832"/>
                    <a:pt x="211487" y="655696"/>
                    <a:pt x="250357" y="684258"/>
                  </a:cubicBezTo>
                  <a:cubicBezTo>
                    <a:pt x="211735" y="723252"/>
                    <a:pt x="154238" y="776031"/>
                    <a:pt x="109531" y="794783"/>
                  </a:cubicBezTo>
                  <a:cubicBezTo>
                    <a:pt x="35393" y="825953"/>
                    <a:pt x="0" y="870536"/>
                    <a:pt x="0" y="870536"/>
                  </a:cubicBezTo>
                  <a:cubicBezTo>
                    <a:pt x="0" y="870536"/>
                    <a:pt x="119217" y="857124"/>
                    <a:pt x="228873" y="812541"/>
                  </a:cubicBezTo>
                  <a:cubicBezTo>
                    <a:pt x="289227" y="787953"/>
                    <a:pt x="333809" y="762122"/>
                    <a:pt x="361751" y="743867"/>
                  </a:cubicBezTo>
                  <a:cubicBezTo>
                    <a:pt x="407450" y="764730"/>
                    <a:pt x="448059" y="785345"/>
                    <a:pt x="472027" y="826574"/>
                  </a:cubicBezTo>
                  <a:cubicBezTo>
                    <a:pt x="533250" y="931883"/>
                    <a:pt x="503073" y="1191677"/>
                    <a:pt x="499968" y="1314248"/>
                  </a:cubicBezTo>
                  <a:cubicBezTo>
                    <a:pt x="488046" y="1780065"/>
                    <a:pt x="475007" y="2252464"/>
                    <a:pt x="470785" y="2722628"/>
                  </a:cubicBezTo>
                  <a:cubicBezTo>
                    <a:pt x="469170" y="2904062"/>
                    <a:pt x="466562" y="3085372"/>
                    <a:pt x="463085" y="3266681"/>
                  </a:cubicBezTo>
                  <a:lnTo>
                    <a:pt x="716174" y="3266681"/>
                  </a:lnTo>
                  <a:cubicBezTo>
                    <a:pt x="716174" y="3266681"/>
                    <a:pt x="707357" y="1989192"/>
                    <a:pt x="716174" y="1916668"/>
                  </a:cubicBezTo>
                  <a:cubicBezTo>
                    <a:pt x="724991" y="1844145"/>
                    <a:pt x="697671" y="1423655"/>
                    <a:pt x="716174" y="1243959"/>
                  </a:cubicBezTo>
                  <a:cubicBezTo>
                    <a:pt x="734678" y="1064264"/>
                    <a:pt x="707357" y="724991"/>
                    <a:pt x="780502" y="665134"/>
                  </a:cubicBezTo>
                  <a:cubicBezTo>
                    <a:pt x="853647" y="605277"/>
                    <a:pt x="957341" y="552002"/>
                    <a:pt x="1077924" y="466066"/>
                  </a:cubicBezTo>
                  <a:cubicBezTo>
                    <a:pt x="1198384" y="380130"/>
                    <a:pt x="1231541" y="283390"/>
                    <a:pt x="1231541" y="283390"/>
                  </a:cubicBezTo>
                  <a:cubicBezTo>
                    <a:pt x="1231541" y="283390"/>
                    <a:pt x="1154671" y="405712"/>
                    <a:pt x="1066127" y="3795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" name="Google Shape;157;p7"/>
            <p:cNvGrpSpPr/>
            <p:nvPr/>
          </p:nvGrpSpPr>
          <p:grpSpPr>
            <a:xfrm rot="578643" flipH="1">
              <a:off x="8313813" y="3305708"/>
              <a:ext cx="1239983" cy="2994643"/>
              <a:chOff x="7641828" y="2979751"/>
              <a:chExt cx="797430" cy="1925845"/>
            </a:xfrm>
          </p:grpSpPr>
          <p:sp>
            <p:nvSpPr>
              <p:cNvPr id="158" name="Google Shape;158;p7"/>
              <p:cNvSpPr/>
              <p:nvPr/>
            </p:nvSpPr>
            <p:spPr>
              <a:xfrm>
                <a:off x="7692826" y="3995173"/>
                <a:ext cx="421452" cy="580175"/>
              </a:xfrm>
              <a:custGeom>
                <a:avLst/>
                <a:gdLst/>
                <a:ahLst/>
                <a:cxnLst/>
                <a:rect l="l" t="t" r="r" b="b"/>
                <a:pathLst>
                  <a:path w="556372" h="765907" extrusionOk="0">
                    <a:moveTo>
                      <a:pt x="556372" y="765908"/>
                    </a:moveTo>
                    <a:cubicBezTo>
                      <a:pt x="556372" y="765908"/>
                      <a:pt x="528021" y="651463"/>
                      <a:pt x="400783" y="510742"/>
                    </a:cubicBezTo>
                    <a:cubicBezTo>
                      <a:pt x="273545" y="370019"/>
                      <a:pt x="-4441" y="14065"/>
                      <a:pt x="54" y="581"/>
                    </a:cubicBezTo>
                    <a:cubicBezTo>
                      <a:pt x="4549" y="-13076"/>
                      <a:pt x="70415" y="217196"/>
                      <a:pt x="191775" y="365525"/>
                    </a:cubicBezTo>
                    <a:cubicBezTo>
                      <a:pt x="307257" y="506592"/>
                      <a:pt x="556372" y="765908"/>
                      <a:pt x="556372" y="7659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8015695" y="3434324"/>
                <a:ext cx="346787" cy="1471273"/>
              </a:xfrm>
              <a:custGeom>
                <a:avLst/>
                <a:gdLst/>
                <a:ahLst/>
                <a:cxnLst/>
                <a:rect l="l" t="t" r="r" b="b"/>
                <a:pathLst>
                  <a:path w="457805" h="1942274" extrusionOk="0">
                    <a:moveTo>
                      <a:pt x="102370" y="0"/>
                    </a:moveTo>
                    <a:cubicBezTo>
                      <a:pt x="102370" y="0"/>
                      <a:pt x="-288678" y="1385783"/>
                      <a:pt x="457806" y="194227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8044506" y="2979751"/>
                <a:ext cx="184432" cy="692951"/>
              </a:xfrm>
              <a:custGeom>
                <a:avLst/>
                <a:gdLst/>
                <a:ahLst/>
                <a:cxnLst/>
                <a:rect l="l" t="t" r="r" b="b"/>
                <a:pathLst>
                  <a:path w="243474" h="914787" extrusionOk="0">
                    <a:moveTo>
                      <a:pt x="0" y="914787"/>
                    </a:moveTo>
                    <a:cubicBezTo>
                      <a:pt x="0" y="914787"/>
                      <a:pt x="70880" y="820569"/>
                      <a:pt x="99750" y="632997"/>
                    </a:cubicBezTo>
                    <a:cubicBezTo>
                      <a:pt x="128621" y="445598"/>
                      <a:pt x="229235" y="5280"/>
                      <a:pt x="242547" y="94"/>
                    </a:cubicBezTo>
                    <a:cubicBezTo>
                      <a:pt x="256031" y="-4919"/>
                      <a:pt x="118767" y="191296"/>
                      <a:pt x="80388" y="379214"/>
                    </a:cubicBezTo>
                    <a:cubicBezTo>
                      <a:pt x="43911" y="558142"/>
                      <a:pt x="0" y="914787"/>
                      <a:pt x="0" y="9147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8021605" y="3482976"/>
                <a:ext cx="280883" cy="659648"/>
              </a:xfrm>
              <a:custGeom>
                <a:avLst/>
                <a:gdLst/>
                <a:ahLst/>
                <a:cxnLst/>
                <a:rect l="l" t="t" r="r" b="b"/>
                <a:pathLst>
                  <a:path w="370803" h="870823" extrusionOk="0">
                    <a:moveTo>
                      <a:pt x="0" y="870823"/>
                    </a:moveTo>
                    <a:cubicBezTo>
                      <a:pt x="0" y="870823"/>
                      <a:pt x="83500" y="787669"/>
                      <a:pt x="138648" y="606148"/>
                    </a:cubicBezTo>
                    <a:cubicBezTo>
                      <a:pt x="193795" y="424627"/>
                      <a:pt x="355954" y="3153"/>
                      <a:pt x="369957" y="41"/>
                    </a:cubicBezTo>
                    <a:cubicBezTo>
                      <a:pt x="383960" y="-3071"/>
                      <a:pt x="220419" y="171881"/>
                      <a:pt x="155589" y="352365"/>
                    </a:cubicBezTo>
                    <a:cubicBezTo>
                      <a:pt x="94218" y="523859"/>
                      <a:pt x="0" y="870823"/>
                      <a:pt x="0" y="8708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039140" y="3673256"/>
                <a:ext cx="280883" cy="659648"/>
              </a:xfrm>
              <a:custGeom>
                <a:avLst/>
                <a:gdLst/>
                <a:ahLst/>
                <a:cxnLst/>
                <a:rect l="l" t="t" r="r" b="b"/>
                <a:pathLst>
                  <a:path w="370803" h="870823" extrusionOk="0">
                    <a:moveTo>
                      <a:pt x="0" y="870823"/>
                    </a:moveTo>
                    <a:cubicBezTo>
                      <a:pt x="0" y="870823"/>
                      <a:pt x="83500" y="787669"/>
                      <a:pt x="138647" y="606148"/>
                    </a:cubicBezTo>
                    <a:cubicBezTo>
                      <a:pt x="193795" y="424627"/>
                      <a:pt x="355954" y="3153"/>
                      <a:pt x="369957" y="41"/>
                    </a:cubicBezTo>
                    <a:cubicBezTo>
                      <a:pt x="383960" y="-3071"/>
                      <a:pt x="220418" y="171881"/>
                      <a:pt x="155589" y="352364"/>
                    </a:cubicBezTo>
                    <a:cubicBezTo>
                      <a:pt x="94045" y="523859"/>
                      <a:pt x="0" y="870823"/>
                      <a:pt x="0" y="8708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124728" y="3941010"/>
                <a:ext cx="280883" cy="659648"/>
              </a:xfrm>
              <a:custGeom>
                <a:avLst/>
                <a:gdLst/>
                <a:ahLst/>
                <a:cxnLst/>
                <a:rect l="l" t="t" r="r" b="b"/>
                <a:pathLst>
                  <a:path w="370803" h="870823" extrusionOk="0">
                    <a:moveTo>
                      <a:pt x="0" y="870823"/>
                    </a:moveTo>
                    <a:cubicBezTo>
                      <a:pt x="0" y="870823"/>
                      <a:pt x="83500" y="787669"/>
                      <a:pt x="138648" y="606148"/>
                    </a:cubicBezTo>
                    <a:cubicBezTo>
                      <a:pt x="193795" y="424627"/>
                      <a:pt x="355954" y="3153"/>
                      <a:pt x="369957" y="41"/>
                    </a:cubicBezTo>
                    <a:cubicBezTo>
                      <a:pt x="383960" y="-3071"/>
                      <a:pt x="220418" y="171881"/>
                      <a:pt x="155589" y="352365"/>
                    </a:cubicBezTo>
                    <a:cubicBezTo>
                      <a:pt x="94218" y="524032"/>
                      <a:pt x="0" y="870823"/>
                      <a:pt x="0" y="8708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84421" y="3876777"/>
                <a:ext cx="354836" cy="623089"/>
              </a:xfrm>
              <a:custGeom>
                <a:avLst/>
                <a:gdLst/>
                <a:ahLst/>
                <a:cxnLst/>
                <a:rect l="l" t="t" r="r" b="b"/>
                <a:pathLst>
                  <a:path w="468431" h="822560" extrusionOk="0">
                    <a:moveTo>
                      <a:pt x="0" y="822561"/>
                    </a:moveTo>
                    <a:cubicBezTo>
                      <a:pt x="0" y="822561"/>
                      <a:pt x="92489" y="749434"/>
                      <a:pt x="168209" y="575520"/>
                    </a:cubicBezTo>
                    <a:cubicBezTo>
                      <a:pt x="243930" y="401605"/>
                      <a:pt x="453457" y="1395"/>
                      <a:pt x="467633" y="12"/>
                    </a:cubicBezTo>
                    <a:cubicBezTo>
                      <a:pt x="481981" y="-1544"/>
                      <a:pt x="299250" y="153354"/>
                      <a:pt x="214195" y="325366"/>
                    </a:cubicBezTo>
                    <a:cubicBezTo>
                      <a:pt x="133461" y="488735"/>
                      <a:pt x="0" y="822561"/>
                      <a:pt x="0" y="8225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7840912" y="3260906"/>
                <a:ext cx="178681" cy="694863"/>
              </a:xfrm>
              <a:custGeom>
                <a:avLst/>
                <a:gdLst/>
                <a:ahLst/>
                <a:cxnLst/>
                <a:rect l="l" t="t" r="r" b="b"/>
                <a:pathLst>
                  <a:path w="235882" h="917311" extrusionOk="0">
                    <a:moveTo>
                      <a:pt x="234202" y="917312"/>
                    </a:moveTo>
                    <a:cubicBezTo>
                      <a:pt x="234202" y="917312"/>
                      <a:pt x="250106" y="800447"/>
                      <a:pt x="184067" y="622729"/>
                    </a:cubicBezTo>
                    <a:cubicBezTo>
                      <a:pt x="117855" y="445011"/>
                      <a:pt x="-8691" y="11436"/>
                      <a:pt x="472" y="371"/>
                    </a:cubicBezTo>
                    <a:cubicBezTo>
                      <a:pt x="9807" y="-10693"/>
                      <a:pt x="-14396" y="227705"/>
                      <a:pt x="43691" y="410436"/>
                    </a:cubicBezTo>
                    <a:cubicBezTo>
                      <a:pt x="98839" y="584351"/>
                      <a:pt x="234202" y="917312"/>
                      <a:pt x="234202" y="9173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7685182" y="3609430"/>
                <a:ext cx="342801" cy="629884"/>
              </a:xfrm>
              <a:custGeom>
                <a:avLst/>
                <a:gdLst/>
                <a:ahLst/>
                <a:cxnLst/>
                <a:rect l="l" t="t" r="r" b="b"/>
                <a:pathLst>
                  <a:path w="452543" h="831530" extrusionOk="0">
                    <a:moveTo>
                      <a:pt x="452544" y="831531"/>
                    </a:moveTo>
                    <a:cubicBezTo>
                      <a:pt x="452544" y="831531"/>
                      <a:pt x="439232" y="714320"/>
                      <a:pt x="331357" y="558385"/>
                    </a:cubicBezTo>
                    <a:cubicBezTo>
                      <a:pt x="223481" y="402277"/>
                      <a:pt x="-6100" y="13303"/>
                      <a:pt x="124" y="511"/>
                    </a:cubicBezTo>
                    <a:cubicBezTo>
                      <a:pt x="6348" y="-12455"/>
                      <a:pt x="41787" y="224386"/>
                      <a:pt x="142921" y="387409"/>
                    </a:cubicBezTo>
                    <a:cubicBezTo>
                      <a:pt x="239213" y="542135"/>
                      <a:pt x="452544" y="831531"/>
                      <a:pt x="452544" y="8315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7706807" y="3925710"/>
                <a:ext cx="388735" cy="602540"/>
              </a:xfrm>
              <a:custGeom>
                <a:avLst/>
                <a:gdLst/>
                <a:ahLst/>
                <a:cxnLst/>
                <a:rect l="l" t="t" r="r" b="b"/>
                <a:pathLst>
                  <a:path w="513181" h="795433" extrusionOk="0">
                    <a:moveTo>
                      <a:pt x="513182" y="795434"/>
                    </a:moveTo>
                    <a:cubicBezTo>
                      <a:pt x="513182" y="795434"/>
                      <a:pt x="491226" y="679606"/>
                      <a:pt x="371941" y="532142"/>
                    </a:cubicBezTo>
                    <a:cubicBezTo>
                      <a:pt x="252656" y="384678"/>
                      <a:pt x="-5277" y="13857"/>
                      <a:pt x="82" y="545"/>
                    </a:cubicBezTo>
                    <a:cubicBezTo>
                      <a:pt x="5441" y="-12767"/>
                      <a:pt x="58342" y="220790"/>
                      <a:pt x="171403" y="375515"/>
                    </a:cubicBezTo>
                    <a:cubicBezTo>
                      <a:pt x="278760" y="522807"/>
                      <a:pt x="513182" y="795434"/>
                      <a:pt x="513182" y="7954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7770386" y="3459659"/>
                <a:ext cx="243823" cy="674469"/>
              </a:xfrm>
              <a:custGeom>
                <a:avLst/>
                <a:gdLst/>
                <a:ahLst/>
                <a:cxnLst/>
                <a:rect l="l" t="t" r="r" b="b"/>
                <a:pathLst>
                  <a:path w="321878" h="890388" extrusionOk="0">
                    <a:moveTo>
                      <a:pt x="321836" y="890388"/>
                    </a:moveTo>
                    <a:cubicBezTo>
                      <a:pt x="321836" y="890388"/>
                      <a:pt x="326330" y="772659"/>
                      <a:pt x="243349" y="602029"/>
                    </a:cubicBezTo>
                    <a:cubicBezTo>
                      <a:pt x="160368" y="431399"/>
                      <a:pt x="-7841" y="12345"/>
                      <a:pt x="284" y="417"/>
                    </a:cubicBezTo>
                    <a:cubicBezTo>
                      <a:pt x="8409" y="-11339"/>
                      <a:pt x="7545" y="228096"/>
                      <a:pt x="82919" y="404431"/>
                    </a:cubicBezTo>
                    <a:cubicBezTo>
                      <a:pt x="154663" y="572121"/>
                      <a:pt x="321836" y="890388"/>
                      <a:pt x="321836" y="8903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7891091" y="3144203"/>
                <a:ext cx="138191" cy="705308"/>
              </a:xfrm>
              <a:custGeom>
                <a:avLst/>
                <a:gdLst/>
                <a:ahLst/>
                <a:cxnLst/>
                <a:rect l="l" t="t" r="r" b="b"/>
                <a:pathLst>
                  <a:path w="182431" h="931100" extrusionOk="0">
                    <a:moveTo>
                      <a:pt x="177078" y="931101"/>
                    </a:moveTo>
                    <a:cubicBezTo>
                      <a:pt x="177078" y="931101"/>
                      <a:pt x="201108" y="815619"/>
                      <a:pt x="147343" y="633752"/>
                    </a:cubicBezTo>
                    <a:cubicBezTo>
                      <a:pt x="93578" y="451885"/>
                      <a:pt x="-2887" y="10530"/>
                      <a:pt x="7140" y="330"/>
                    </a:cubicBezTo>
                    <a:cubicBezTo>
                      <a:pt x="17167" y="-10042"/>
                      <a:pt x="-23287" y="226108"/>
                      <a:pt x="21834" y="412469"/>
                    </a:cubicBezTo>
                    <a:cubicBezTo>
                      <a:pt x="65054" y="589495"/>
                      <a:pt x="177078" y="931101"/>
                      <a:pt x="177078" y="9311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7649224" y="3631129"/>
                <a:ext cx="380355" cy="608040"/>
              </a:xfrm>
              <a:custGeom>
                <a:avLst/>
                <a:gdLst/>
                <a:ahLst/>
                <a:cxnLst/>
                <a:rect l="l" t="t" r="r" b="b"/>
                <a:pathLst>
                  <a:path w="502119" h="802693" extrusionOk="0">
                    <a:moveTo>
                      <a:pt x="502119" y="802693"/>
                    </a:moveTo>
                    <a:cubicBezTo>
                      <a:pt x="502119" y="802693"/>
                      <a:pt x="481720" y="686520"/>
                      <a:pt x="364509" y="537327"/>
                    </a:cubicBezTo>
                    <a:cubicBezTo>
                      <a:pt x="247298" y="388134"/>
                      <a:pt x="-5275" y="13855"/>
                      <a:pt x="84" y="543"/>
                    </a:cubicBezTo>
                    <a:cubicBezTo>
                      <a:pt x="5616" y="-12768"/>
                      <a:pt x="55232" y="221480"/>
                      <a:pt x="166046" y="377934"/>
                    </a:cubicBezTo>
                    <a:cubicBezTo>
                      <a:pt x="271847" y="526781"/>
                      <a:pt x="502119" y="802693"/>
                      <a:pt x="502119" y="8026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8033121" y="3132127"/>
                <a:ext cx="296320" cy="652963"/>
              </a:xfrm>
              <a:custGeom>
                <a:avLst/>
                <a:gdLst/>
                <a:ahLst/>
                <a:cxnLst/>
                <a:rect l="l" t="t" r="r" b="b"/>
                <a:pathLst>
                  <a:path w="391182" h="861998" extrusionOk="0">
                    <a:moveTo>
                      <a:pt x="0" y="861999"/>
                    </a:moveTo>
                    <a:cubicBezTo>
                      <a:pt x="0" y="861999"/>
                      <a:pt x="85401" y="780746"/>
                      <a:pt x="144871" y="600608"/>
                    </a:cubicBezTo>
                    <a:cubicBezTo>
                      <a:pt x="204341" y="420470"/>
                      <a:pt x="376354" y="2799"/>
                      <a:pt x="390357" y="33"/>
                    </a:cubicBezTo>
                    <a:cubicBezTo>
                      <a:pt x="404360" y="-2733"/>
                      <a:pt x="236669" y="168242"/>
                      <a:pt x="167864" y="347170"/>
                    </a:cubicBezTo>
                    <a:cubicBezTo>
                      <a:pt x="102343" y="517454"/>
                      <a:pt x="0" y="861999"/>
                      <a:pt x="0" y="8619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8019380" y="3378812"/>
                <a:ext cx="296320" cy="652963"/>
              </a:xfrm>
              <a:custGeom>
                <a:avLst/>
                <a:gdLst/>
                <a:ahLst/>
                <a:cxnLst/>
                <a:rect l="l" t="t" r="r" b="b"/>
                <a:pathLst>
                  <a:path w="391182" h="861998" extrusionOk="0">
                    <a:moveTo>
                      <a:pt x="0" y="861999"/>
                    </a:moveTo>
                    <a:cubicBezTo>
                      <a:pt x="0" y="861999"/>
                      <a:pt x="85401" y="780746"/>
                      <a:pt x="144871" y="600608"/>
                    </a:cubicBezTo>
                    <a:cubicBezTo>
                      <a:pt x="204341" y="420470"/>
                      <a:pt x="376354" y="2799"/>
                      <a:pt x="390357" y="33"/>
                    </a:cubicBezTo>
                    <a:cubicBezTo>
                      <a:pt x="404360" y="-2733"/>
                      <a:pt x="236669" y="168242"/>
                      <a:pt x="167864" y="347170"/>
                    </a:cubicBezTo>
                    <a:cubicBezTo>
                      <a:pt x="102343" y="517454"/>
                      <a:pt x="0" y="861999"/>
                      <a:pt x="0" y="861999"/>
                    </a:cubicBezTo>
                    <a:close/>
                  </a:path>
                </a:pathLst>
              </a:custGeom>
              <a:solidFill>
                <a:srgbClr val="25411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8019380" y="3378812"/>
                <a:ext cx="296320" cy="652963"/>
              </a:xfrm>
              <a:custGeom>
                <a:avLst/>
                <a:gdLst/>
                <a:ahLst/>
                <a:cxnLst/>
                <a:rect l="l" t="t" r="r" b="b"/>
                <a:pathLst>
                  <a:path w="391182" h="861998" extrusionOk="0">
                    <a:moveTo>
                      <a:pt x="0" y="861999"/>
                    </a:moveTo>
                    <a:cubicBezTo>
                      <a:pt x="0" y="861999"/>
                      <a:pt x="85401" y="780746"/>
                      <a:pt x="144871" y="600608"/>
                    </a:cubicBezTo>
                    <a:cubicBezTo>
                      <a:pt x="204341" y="420470"/>
                      <a:pt x="376354" y="2799"/>
                      <a:pt x="390357" y="33"/>
                    </a:cubicBezTo>
                    <a:cubicBezTo>
                      <a:pt x="404360" y="-2733"/>
                      <a:pt x="236669" y="168242"/>
                      <a:pt x="167864" y="347170"/>
                    </a:cubicBezTo>
                    <a:cubicBezTo>
                      <a:pt x="102343" y="517454"/>
                      <a:pt x="0" y="861999"/>
                      <a:pt x="0" y="8619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>
                <a:off x="8058640" y="3771805"/>
                <a:ext cx="296320" cy="652963"/>
              </a:xfrm>
              <a:custGeom>
                <a:avLst/>
                <a:gdLst/>
                <a:ahLst/>
                <a:cxnLst/>
                <a:rect l="l" t="t" r="r" b="b"/>
                <a:pathLst>
                  <a:path w="391182" h="861998" extrusionOk="0">
                    <a:moveTo>
                      <a:pt x="0" y="861999"/>
                    </a:moveTo>
                    <a:cubicBezTo>
                      <a:pt x="0" y="861999"/>
                      <a:pt x="85401" y="780747"/>
                      <a:pt x="144871" y="600608"/>
                    </a:cubicBezTo>
                    <a:cubicBezTo>
                      <a:pt x="204341" y="420470"/>
                      <a:pt x="376354" y="2799"/>
                      <a:pt x="390357" y="33"/>
                    </a:cubicBezTo>
                    <a:cubicBezTo>
                      <a:pt x="404360" y="-2733"/>
                      <a:pt x="236669" y="168243"/>
                      <a:pt x="167864" y="347171"/>
                    </a:cubicBezTo>
                    <a:cubicBezTo>
                      <a:pt x="102343" y="517282"/>
                      <a:pt x="0" y="861999"/>
                      <a:pt x="0" y="8619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7984336" y="3054155"/>
                <a:ext cx="68264" cy="696284"/>
              </a:xfrm>
              <a:custGeom>
                <a:avLst/>
                <a:gdLst/>
                <a:ahLst/>
                <a:cxnLst/>
                <a:rect l="l" t="t" r="r" b="b"/>
                <a:pathLst>
                  <a:path w="90118" h="919187" extrusionOk="0">
                    <a:moveTo>
                      <a:pt x="65309" y="919188"/>
                    </a:moveTo>
                    <a:cubicBezTo>
                      <a:pt x="65309" y="919188"/>
                      <a:pt x="102651" y="665058"/>
                      <a:pt x="85709" y="470399"/>
                    </a:cubicBezTo>
                    <a:cubicBezTo>
                      <a:pt x="68767" y="275739"/>
                      <a:pt x="28659" y="0"/>
                      <a:pt x="28659" y="0"/>
                    </a:cubicBezTo>
                    <a:cubicBezTo>
                      <a:pt x="28659" y="0"/>
                      <a:pt x="-19400" y="324663"/>
                      <a:pt x="8951" y="532462"/>
                    </a:cubicBezTo>
                    <a:cubicBezTo>
                      <a:pt x="37476" y="740433"/>
                      <a:pt x="65309" y="919188"/>
                      <a:pt x="65309" y="9191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7764581" y="3391138"/>
                <a:ext cx="249992" cy="650581"/>
              </a:xfrm>
              <a:custGeom>
                <a:avLst/>
                <a:gdLst/>
                <a:ahLst/>
                <a:cxnLst/>
                <a:rect l="l" t="t" r="r" b="b"/>
                <a:pathLst>
                  <a:path w="330022" h="858853" extrusionOk="0">
                    <a:moveTo>
                      <a:pt x="330023" y="858854"/>
                    </a:moveTo>
                    <a:cubicBezTo>
                      <a:pt x="330023" y="858854"/>
                      <a:pt x="283692" y="606280"/>
                      <a:pt x="205205" y="427179"/>
                    </a:cubicBezTo>
                    <a:cubicBezTo>
                      <a:pt x="126719" y="248079"/>
                      <a:pt x="0" y="0"/>
                      <a:pt x="0" y="0"/>
                    </a:cubicBezTo>
                    <a:cubicBezTo>
                      <a:pt x="0" y="0"/>
                      <a:pt x="58605" y="322934"/>
                      <a:pt x="152305" y="510679"/>
                    </a:cubicBezTo>
                    <a:cubicBezTo>
                      <a:pt x="246177" y="698424"/>
                      <a:pt x="330023" y="858854"/>
                      <a:pt x="330023" y="8588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7676639" y="3782168"/>
                <a:ext cx="372172" cy="589033"/>
              </a:xfrm>
              <a:custGeom>
                <a:avLst/>
                <a:gdLst/>
                <a:ahLst/>
                <a:cxnLst/>
                <a:rect l="l" t="t" r="r" b="b"/>
                <a:pathLst>
                  <a:path w="491316" h="777601" extrusionOk="0">
                    <a:moveTo>
                      <a:pt x="491317" y="777602"/>
                    </a:moveTo>
                    <a:cubicBezTo>
                      <a:pt x="491317" y="777602"/>
                      <a:pt x="396580" y="538858"/>
                      <a:pt x="284556" y="378774"/>
                    </a:cubicBezTo>
                    <a:cubicBezTo>
                      <a:pt x="172531" y="218517"/>
                      <a:pt x="0" y="0"/>
                      <a:pt x="0" y="0"/>
                    </a:cubicBezTo>
                    <a:cubicBezTo>
                      <a:pt x="0" y="0"/>
                      <a:pt x="120668" y="305128"/>
                      <a:pt x="249289" y="471090"/>
                    </a:cubicBezTo>
                    <a:cubicBezTo>
                      <a:pt x="377737" y="636707"/>
                      <a:pt x="491317" y="777602"/>
                      <a:pt x="491317" y="7776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7641828" y="4172021"/>
                <a:ext cx="508495" cy="476412"/>
              </a:xfrm>
              <a:custGeom>
                <a:avLst/>
                <a:gdLst/>
                <a:ahLst/>
                <a:cxnLst/>
                <a:rect l="l" t="t" r="r" b="b"/>
                <a:pathLst>
                  <a:path w="671281" h="628927" extrusionOk="0">
                    <a:moveTo>
                      <a:pt x="671282" y="628927"/>
                    </a:moveTo>
                    <a:cubicBezTo>
                      <a:pt x="671282" y="628927"/>
                      <a:pt x="519496" y="421820"/>
                      <a:pt x="370822" y="294928"/>
                    </a:cubicBezTo>
                    <a:cubicBezTo>
                      <a:pt x="222147" y="168037"/>
                      <a:pt x="0" y="0"/>
                      <a:pt x="0" y="0"/>
                    </a:cubicBezTo>
                    <a:cubicBezTo>
                      <a:pt x="0" y="0"/>
                      <a:pt x="193622" y="265021"/>
                      <a:pt x="359757" y="393123"/>
                    </a:cubicBezTo>
                    <a:cubicBezTo>
                      <a:pt x="525892" y="521225"/>
                      <a:pt x="671282" y="628927"/>
                      <a:pt x="671282" y="6289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8018071" y="3251503"/>
                <a:ext cx="288099" cy="634474"/>
              </a:xfrm>
              <a:custGeom>
                <a:avLst/>
                <a:gdLst/>
                <a:ahLst/>
                <a:cxnLst/>
                <a:rect l="l" t="t" r="r" b="b"/>
                <a:pathLst>
                  <a:path w="380329" h="837589" extrusionOk="0">
                    <a:moveTo>
                      <a:pt x="0" y="837590"/>
                    </a:moveTo>
                    <a:cubicBezTo>
                      <a:pt x="0" y="837590"/>
                      <a:pt x="147464" y="627371"/>
                      <a:pt x="219900" y="445850"/>
                    </a:cubicBezTo>
                    <a:cubicBezTo>
                      <a:pt x="292335" y="264329"/>
                      <a:pt x="380330" y="0"/>
                      <a:pt x="380330" y="0"/>
                    </a:cubicBezTo>
                    <a:cubicBezTo>
                      <a:pt x="380330" y="0"/>
                      <a:pt x="191375" y="268305"/>
                      <a:pt x="123434" y="466768"/>
                    </a:cubicBezTo>
                    <a:cubicBezTo>
                      <a:pt x="55494" y="665404"/>
                      <a:pt x="0" y="837590"/>
                      <a:pt x="0" y="837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8027755" y="3604713"/>
                <a:ext cx="288099" cy="634474"/>
              </a:xfrm>
              <a:custGeom>
                <a:avLst/>
                <a:gdLst/>
                <a:ahLst/>
                <a:cxnLst/>
                <a:rect l="l" t="t" r="r" b="b"/>
                <a:pathLst>
                  <a:path w="380329" h="837589" extrusionOk="0">
                    <a:moveTo>
                      <a:pt x="0" y="837590"/>
                    </a:moveTo>
                    <a:cubicBezTo>
                      <a:pt x="0" y="837590"/>
                      <a:pt x="147464" y="627371"/>
                      <a:pt x="219900" y="445850"/>
                    </a:cubicBezTo>
                    <a:cubicBezTo>
                      <a:pt x="292335" y="264329"/>
                      <a:pt x="380330" y="0"/>
                      <a:pt x="380330" y="0"/>
                    </a:cubicBezTo>
                    <a:cubicBezTo>
                      <a:pt x="380330" y="0"/>
                      <a:pt x="191375" y="268305"/>
                      <a:pt x="123434" y="466768"/>
                    </a:cubicBezTo>
                    <a:cubicBezTo>
                      <a:pt x="55321" y="665404"/>
                      <a:pt x="0" y="837590"/>
                      <a:pt x="0" y="837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8077092" y="3852706"/>
                <a:ext cx="288099" cy="634474"/>
              </a:xfrm>
              <a:custGeom>
                <a:avLst/>
                <a:gdLst/>
                <a:ahLst/>
                <a:cxnLst/>
                <a:rect l="l" t="t" r="r" b="b"/>
                <a:pathLst>
                  <a:path w="380329" h="837589" extrusionOk="0">
                    <a:moveTo>
                      <a:pt x="0" y="837590"/>
                    </a:moveTo>
                    <a:cubicBezTo>
                      <a:pt x="0" y="837590"/>
                      <a:pt x="147464" y="627371"/>
                      <a:pt x="219900" y="445850"/>
                    </a:cubicBezTo>
                    <a:cubicBezTo>
                      <a:pt x="292335" y="264329"/>
                      <a:pt x="380330" y="0"/>
                      <a:pt x="380330" y="0"/>
                    </a:cubicBezTo>
                    <a:cubicBezTo>
                      <a:pt x="380330" y="0"/>
                      <a:pt x="191375" y="268305"/>
                      <a:pt x="123434" y="466768"/>
                    </a:cubicBezTo>
                    <a:cubicBezTo>
                      <a:pt x="55321" y="665404"/>
                      <a:pt x="0" y="837590"/>
                      <a:pt x="0" y="837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8150378" y="4024404"/>
                <a:ext cx="288099" cy="634474"/>
              </a:xfrm>
              <a:custGeom>
                <a:avLst/>
                <a:gdLst/>
                <a:ahLst/>
                <a:cxnLst/>
                <a:rect l="l" t="t" r="r" b="b"/>
                <a:pathLst>
                  <a:path w="380329" h="837589" extrusionOk="0">
                    <a:moveTo>
                      <a:pt x="0" y="837590"/>
                    </a:moveTo>
                    <a:cubicBezTo>
                      <a:pt x="0" y="837590"/>
                      <a:pt x="147464" y="627371"/>
                      <a:pt x="219900" y="445850"/>
                    </a:cubicBezTo>
                    <a:cubicBezTo>
                      <a:pt x="292335" y="264329"/>
                      <a:pt x="380330" y="0"/>
                      <a:pt x="380330" y="0"/>
                    </a:cubicBezTo>
                    <a:cubicBezTo>
                      <a:pt x="380330" y="0"/>
                      <a:pt x="191375" y="268305"/>
                      <a:pt x="123434" y="466768"/>
                    </a:cubicBezTo>
                    <a:cubicBezTo>
                      <a:pt x="55321" y="665231"/>
                      <a:pt x="0" y="837590"/>
                      <a:pt x="0" y="837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7"/>
            <p:cNvGrpSpPr/>
            <p:nvPr/>
          </p:nvGrpSpPr>
          <p:grpSpPr>
            <a:xfrm rot="-3810028">
              <a:off x="7799395" y="4069285"/>
              <a:ext cx="1009352" cy="2455584"/>
              <a:chOff x="6623732" y="2930093"/>
              <a:chExt cx="759082" cy="1846719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7"/>
            <p:cNvGrpSpPr/>
            <p:nvPr/>
          </p:nvGrpSpPr>
          <p:grpSpPr>
            <a:xfrm rot="-1919638">
              <a:off x="7926103" y="3683434"/>
              <a:ext cx="1009330" cy="2455531"/>
              <a:chOff x="6623732" y="2930093"/>
              <a:chExt cx="759082" cy="1846719"/>
            </a:xfrm>
          </p:grpSpPr>
          <p:sp>
            <p:nvSpPr>
              <p:cNvPr id="191" name="Google Shape;191;p7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7"/>
            <p:cNvGrpSpPr/>
            <p:nvPr/>
          </p:nvGrpSpPr>
          <p:grpSpPr>
            <a:xfrm rot="8100000">
              <a:off x="6789681" y="-1503130"/>
              <a:ext cx="1009308" cy="2455478"/>
              <a:chOff x="6623732" y="2930093"/>
              <a:chExt cx="759082" cy="1846719"/>
            </a:xfrm>
          </p:grpSpPr>
          <p:sp>
            <p:nvSpPr>
              <p:cNvPr id="198" name="Google Shape;198;p7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7"/>
            <p:cNvGrpSpPr/>
            <p:nvPr/>
          </p:nvGrpSpPr>
          <p:grpSpPr>
            <a:xfrm rot="2890908" flipH="1">
              <a:off x="7328456" y="-555068"/>
              <a:ext cx="1710027" cy="1406118"/>
              <a:chOff x="7754112" y="1826157"/>
              <a:chExt cx="1072114" cy="881576"/>
            </a:xfrm>
          </p:grpSpPr>
          <p:sp>
            <p:nvSpPr>
              <p:cNvPr id="205" name="Google Shape;205;p7"/>
              <p:cNvSpPr/>
              <p:nvPr/>
            </p:nvSpPr>
            <p:spPr>
              <a:xfrm>
                <a:off x="8161502" y="1876483"/>
                <a:ext cx="664724" cy="521984"/>
              </a:xfrm>
              <a:custGeom>
                <a:avLst/>
                <a:gdLst/>
                <a:ahLst/>
                <a:cxnLst/>
                <a:rect l="l" t="t" r="r" b="b"/>
                <a:pathLst>
                  <a:path w="877524" h="689088" extrusionOk="0">
                    <a:moveTo>
                      <a:pt x="0" y="688915"/>
                    </a:moveTo>
                    <a:cubicBezTo>
                      <a:pt x="11756" y="667997"/>
                      <a:pt x="24376" y="647598"/>
                      <a:pt x="37342" y="627371"/>
                    </a:cubicBezTo>
                    <a:cubicBezTo>
                      <a:pt x="50307" y="607145"/>
                      <a:pt x="63792" y="587264"/>
                      <a:pt x="77449" y="567556"/>
                    </a:cubicBezTo>
                    <a:cubicBezTo>
                      <a:pt x="104936" y="528313"/>
                      <a:pt x="133980" y="489934"/>
                      <a:pt x="164233" y="452592"/>
                    </a:cubicBezTo>
                    <a:cubicBezTo>
                      <a:pt x="194660" y="415424"/>
                      <a:pt x="226469" y="379292"/>
                      <a:pt x="259661" y="344717"/>
                    </a:cubicBezTo>
                    <a:cubicBezTo>
                      <a:pt x="292854" y="309969"/>
                      <a:pt x="327775" y="276776"/>
                      <a:pt x="363906" y="245140"/>
                    </a:cubicBezTo>
                    <a:cubicBezTo>
                      <a:pt x="382059" y="229408"/>
                      <a:pt x="400556" y="214022"/>
                      <a:pt x="419573" y="199154"/>
                    </a:cubicBezTo>
                    <a:cubicBezTo>
                      <a:pt x="438589" y="184287"/>
                      <a:pt x="457951" y="170111"/>
                      <a:pt x="477660" y="156281"/>
                    </a:cubicBezTo>
                    <a:cubicBezTo>
                      <a:pt x="497368" y="142624"/>
                      <a:pt x="517767" y="129658"/>
                      <a:pt x="538339" y="117211"/>
                    </a:cubicBezTo>
                    <a:cubicBezTo>
                      <a:pt x="559085" y="104936"/>
                      <a:pt x="580176" y="93354"/>
                      <a:pt x="601786" y="82462"/>
                    </a:cubicBezTo>
                    <a:cubicBezTo>
                      <a:pt x="645005" y="61199"/>
                      <a:pt x="689780" y="42701"/>
                      <a:pt x="735765" y="28698"/>
                    </a:cubicBezTo>
                    <a:lnTo>
                      <a:pt x="753053" y="23684"/>
                    </a:lnTo>
                    <a:cubicBezTo>
                      <a:pt x="758758" y="21955"/>
                      <a:pt x="764636" y="20572"/>
                      <a:pt x="770513" y="19016"/>
                    </a:cubicBezTo>
                    <a:lnTo>
                      <a:pt x="779330" y="16769"/>
                    </a:lnTo>
                    <a:lnTo>
                      <a:pt x="788147" y="14695"/>
                    </a:lnTo>
                    <a:cubicBezTo>
                      <a:pt x="794025" y="13484"/>
                      <a:pt x="799903" y="11929"/>
                      <a:pt x="805781" y="10718"/>
                    </a:cubicBezTo>
                    <a:lnTo>
                      <a:pt x="823587" y="7434"/>
                    </a:lnTo>
                    <a:lnTo>
                      <a:pt x="828082" y="6569"/>
                    </a:lnTo>
                    <a:lnTo>
                      <a:pt x="832577" y="5878"/>
                    </a:lnTo>
                    <a:lnTo>
                      <a:pt x="841566" y="4495"/>
                    </a:lnTo>
                    <a:cubicBezTo>
                      <a:pt x="853494" y="2420"/>
                      <a:pt x="865423" y="1383"/>
                      <a:pt x="877352" y="0"/>
                    </a:cubicBezTo>
                    <a:lnTo>
                      <a:pt x="877525" y="864"/>
                    </a:lnTo>
                    <a:cubicBezTo>
                      <a:pt x="782615" y="14867"/>
                      <a:pt x="690817" y="45985"/>
                      <a:pt x="605934" y="89723"/>
                    </a:cubicBezTo>
                    <a:cubicBezTo>
                      <a:pt x="520879" y="133288"/>
                      <a:pt x="441528" y="187917"/>
                      <a:pt x="368747" y="249980"/>
                    </a:cubicBezTo>
                    <a:cubicBezTo>
                      <a:pt x="332443" y="281098"/>
                      <a:pt x="297349" y="313945"/>
                      <a:pt x="263983" y="348175"/>
                    </a:cubicBezTo>
                    <a:cubicBezTo>
                      <a:pt x="230445" y="382404"/>
                      <a:pt x="198463" y="418190"/>
                      <a:pt x="167864" y="455013"/>
                    </a:cubicBezTo>
                    <a:cubicBezTo>
                      <a:pt x="137092" y="491836"/>
                      <a:pt x="107875" y="529696"/>
                      <a:pt x="79869" y="568766"/>
                    </a:cubicBezTo>
                    <a:cubicBezTo>
                      <a:pt x="65866" y="588301"/>
                      <a:pt x="52209" y="608009"/>
                      <a:pt x="39070" y="628063"/>
                    </a:cubicBezTo>
                    <a:cubicBezTo>
                      <a:pt x="25932" y="648116"/>
                      <a:pt x="12966" y="668343"/>
                      <a:pt x="1037" y="689088"/>
                    </a:cubicBezTo>
                    <a:lnTo>
                      <a:pt x="0" y="6889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7923011" y="2146592"/>
                <a:ext cx="436783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76611" h="740605" extrusionOk="0">
                    <a:moveTo>
                      <a:pt x="576611" y="0"/>
                    </a:moveTo>
                    <a:cubicBezTo>
                      <a:pt x="576611" y="0"/>
                      <a:pt x="574537" y="216442"/>
                      <a:pt x="497088" y="314118"/>
                    </a:cubicBezTo>
                    <a:cubicBezTo>
                      <a:pt x="419639" y="411793"/>
                      <a:pt x="367257" y="410238"/>
                      <a:pt x="311763" y="548712"/>
                    </a:cubicBezTo>
                    <a:cubicBezTo>
                      <a:pt x="256270" y="687014"/>
                      <a:pt x="12340" y="740606"/>
                      <a:pt x="12340" y="740606"/>
                    </a:cubicBezTo>
                    <a:cubicBezTo>
                      <a:pt x="12340" y="740606"/>
                      <a:pt x="-46092" y="491317"/>
                      <a:pt x="91345" y="318958"/>
                    </a:cubicBezTo>
                    <a:cubicBezTo>
                      <a:pt x="228782" y="146427"/>
                      <a:pt x="576611" y="0"/>
                      <a:pt x="576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7932222" y="2146592"/>
                <a:ext cx="427566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64443" h="740605" extrusionOk="0">
                    <a:moveTo>
                      <a:pt x="564444" y="0"/>
                    </a:moveTo>
                    <a:cubicBezTo>
                      <a:pt x="564444" y="0"/>
                      <a:pt x="482673" y="173396"/>
                      <a:pt x="455704" y="254475"/>
                    </a:cubicBezTo>
                    <a:cubicBezTo>
                      <a:pt x="428735" y="335555"/>
                      <a:pt x="457087" y="219727"/>
                      <a:pt x="424413" y="211429"/>
                    </a:cubicBezTo>
                    <a:cubicBezTo>
                      <a:pt x="391739" y="203131"/>
                      <a:pt x="325700" y="453284"/>
                      <a:pt x="304955" y="442220"/>
                    </a:cubicBezTo>
                    <a:cubicBezTo>
                      <a:pt x="284210" y="431156"/>
                      <a:pt x="297522" y="366845"/>
                      <a:pt x="276430" y="368920"/>
                    </a:cubicBezTo>
                    <a:cubicBezTo>
                      <a:pt x="255339" y="370994"/>
                      <a:pt x="203131" y="658662"/>
                      <a:pt x="185151" y="625297"/>
                    </a:cubicBezTo>
                    <a:cubicBezTo>
                      <a:pt x="167172" y="591931"/>
                      <a:pt x="206070" y="519669"/>
                      <a:pt x="159738" y="540241"/>
                    </a:cubicBezTo>
                    <a:cubicBezTo>
                      <a:pt x="113580" y="560814"/>
                      <a:pt x="0" y="740606"/>
                      <a:pt x="0" y="740606"/>
                    </a:cubicBezTo>
                    <a:cubicBezTo>
                      <a:pt x="0" y="740606"/>
                      <a:pt x="130349" y="506357"/>
                      <a:pt x="108221" y="500825"/>
                    </a:cubicBezTo>
                    <a:cubicBezTo>
                      <a:pt x="86266" y="495293"/>
                      <a:pt x="27487" y="530214"/>
                      <a:pt x="24721" y="517767"/>
                    </a:cubicBezTo>
                    <a:cubicBezTo>
                      <a:pt x="21955" y="505320"/>
                      <a:pt x="205032" y="407990"/>
                      <a:pt x="193277" y="396234"/>
                    </a:cubicBezTo>
                    <a:cubicBezTo>
                      <a:pt x="181521" y="384479"/>
                      <a:pt x="100096" y="422512"/>
                      <a:pt x="99577" y="404705"/>
                    </a:cubicBezTo>
                    <a:cubicBezTo>
                      <a:pt x="98886" y="386899"/>
                      <a:pt x="298386" y="285074"/>
                      <a:pt x="290606" y="274183"/>
                    </a:cubicBezTo>
                    <a:cubicBezTo>
                      <a:pt x="282654" y="263465"/>
                      <a:pt x="210219" y="294928"/>
                      <a:pt x="219900" y="267960"/>
                    </a:cubicBezTo>
                    <a:cubicBezTo>
                      <a:pt x="229581" y="241164"/>
                      <a:pt x="426142" y="194141"/>
                      <a:pt x="401421" y="187745"/>
                    </a:cubicBezTo>
                    <a:cubicBezTo>
                      <a:pt x="376699" y="181521"/>
                      <a:pt x="324836" y="212293"/>
                      <a:pt x="331751" y="184806"/>
                    </a:cubicBezTo>
                    <a:cubicBezTo>
                      <a:pt x="339012" y="157491"/>
                      <a:pt x="564444" y="0"/>
                      <a:pt x="564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7931830" y="2146331"/>
                <a:ext cx="428482" cy="561401"/>
              </a:xfrm>
              <a:custGeom>
                <a:avLst/>
                <a:gdLst/>
                <a:ahLst/>
                <a:cxnLst/>
                <a:rect l="l" t="t" r="r" b="b"/>
                <a:pathLst>
                  <a:path w="565653" h="741124" extrusionOk="0">
                    <a:moveTo>
                      <a:pt x="0" y="740433"/>
                    </a:moveTo>
                    <a:cubicBezTo>
                      <a:pt x="38379" y="672492"/>
                      <a:pt x="78140" y="605416"/>
                      <a:pt x="119458" y="539204"/>
                    </a:cubicBezTo>
                    <a:cubicBezTo>
                      <a:pt x="140376" y="506184"/>
                      <a:pt x="161467" y="473511"/>
                      <a:pt x="183595" y="441182"/>
                    </a:cubicBezTo>
                    <a:cubicBezTo>
                      <a:pt x="194487" y="424932"/>
                      <a:pt x="205897" y="409200"/>
                      <a:pt x="217134" y="393123"/>
                    </a:cubicBezTo>
                    <a:lnTo>
                      <a:pt x="234594" y="369611"/>
                    </a:lnTo>
                    <a:lnTo>
                      <a:pt x="243411" y="357856"/>
                    </a:lnTo>
                    <a:lnTo>
                      <a:pt x="252573" y="346273"/>
                    </a:lnTo>
                    <a:cubicBezTo>
                      <a:pt x="258624" y="338666"/>
                      <a:pt x="264502" y="330714"/>
                      <a:pt x="270898" y="323280"/>
                    </a:cubicBezTo>
                    <a:lnTo>
                      <a:pt x="290261" y="300979"/>
                    </a:lnTo>
                    <a:cubicBezTo>
                      <a:pt x="297003" y="293718"/>
                      <a:pt x="304091" y="286803"/>
                      <a:pt x="311006" y="279542"/>
                    </a:cubicBezTo>
                    <a:cubicBezTo>
                      <a:pt x="317921" y="272454"/>
                      <a:pt x="325182" y="266058"/>
                      <a:pt x="332097" y="259316"/>
                    </a:cubicBezTo>
                    <a:cubicBezTo>
                      <a:pt x="346273" y="246004"/>
                      <a:pt x="360103" y="232520"/>
                      <a:pt x="373933" y="218862"/>
                    </a:cubicBezTo>
                    <a:cubicBezTo>
                      <a:pt x="387936" y="205378"/>
                      <a:pt x="401594" y="191721"/>
                      <a:pt x="415251" y="177891"/>
                    </a:cubicBezTo>
                    <a:cubicBezTo>
                      <a:pt x="442566" y="150403"/>
                      <a:pt x="469188" y="122051"/>
                      <a:pt x="494774" y="93008"/>
                    </a:cubicBezTo>
                    <a:cubicBezTo>
                      <a:pt x="507740" y="78486"/>
                      <a:pt x="520015" y="63619"/>
                      <a:pt x="531770" y="48233"/>
                    </a:cubicBezTo>
                    <a:cubicBezTo>
                      <a:pt x="543699" y="33020"/>
                      <a:pt x="554936" y="17115"/>
                      <a:pt x="564098" y="0"/>
                    </a:cubicBezTo>
                    <a:lnTo>
                      <a:pt x="565654" y="691"/>
                    </a:lnTo>
                    <a:cubicBezTo>
                      <a:pt x="558739" y="19189"/>
                      <a:pt x="548539" y="36131"/>
                      <a:pt x="538167" y="52728"/>
                    </a:cubicBezTo>
                    <a:cubicBezTo>
                      <a:pt x="527448" y="69151"/>
                      <a:pt x="515865" y="85056"/>
                      <a:pt x="503937" y="100614"/>
                    </a:cubicBezTo>
                    <a:cubicBezTo>
                      <a:pt x="480080" y="131732"/>
                      <a:pt x="454148" y="161121"/>
                      <a:pt x="427352" y="189646"/>
                    </a:cubicBezTo>
                    <a:cubicBezTo>
                      <a:pt x="413868" y="203822"/>
                      <a:pt x="400038" y="217825"/>
                      <a:pt x="386207" y="231483"/>
                    </a:cubicBezTo>
                    <a:cubicBezTo>
                      <a:pt x="372205" y="245140"/>
                      <a:pt x="357856" y="258451"/>
                      <a:pt x="343334" y="271590"/>
                    </a:cubicBezTo>
                    <a:cubicBezTo>
                      <a:pt x="336073" y="278159"/>
                      <a:pt x="328467" y="284556"/>
                      <a:pt x="321724" y="291125"/>
                    </a:cubicBezTo>
                    <a:cubicBezTo>
                      <a:pt x="314982" y="297867"/>
                      <a:pt x="307894" y="304264"/>
                      <a:pt x="301152" y="311179"/>
                    </a:cubicBezTo>
                    <a:lnTo>
                      <a:pt x="281617" y="332616"/>
                    </a:lnTo>
                    <a:cubicBezTo>
                      <a:pt x="275220" y="339704"/>
                      <a:pt x="269170" y="347483"/>
                      <a:pt x="262946" y="354744"/>
                    </a:cubicBezTo>
                    <a:lnTo>
                      <a:pt x="253611" y="365981"/>
                    </a:lnTo>
                    <a:lnTo>
                      <a:pt x="244621" y="377391"/>
                    </a:lnTo>
                    <a:lnTo>
                      <a:pt x="226815" y="400384"/>
                    </a:lnTo>
                    <a:cubicBezTo>
                      <a:pt x="215405" y="416115"/>
                      <a:pt x="203649" y="431501"/>
                      <a:pt x="192412" y="447406"/>
                    </a:cubicBezTo>
                    <a:cubicBezTo>
                      <a:pt x="169765" y="479043"/>
                      <a:pt x="147983" y="511198"/>
                      <a:pt x="126373" y="543699"/>
                    </a:cubicBezTo>
                    <a:cubicBezTo>
                      <a:pt x="83154" y="608528"/>
                      <a:pt x="41491" y="674394"/>
                      <a:pt x="1383" y="741124"/>
                    </a:cubicBezTo>
                    <a:lnTo>
                      <a:pt x="0" y="740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8113343" y="2020437"/>
                <a:ext cx="379898" cy="97892"/>
              </a:xfrm>
              <a:custGeom>
                <a:avLst/>
                <a:gdLst/>
                <a:ahLst/>
                <a:cxnLst/>
                <a:rect l="l" t="t" r="r" b="b"/>
                <a:pathLst>
                  <a:path w="501516" h="129231" extrusionOk="0">
                    <a:moveTo>
                      <a:pt x="501517" y="0"/>
                    </a:moveTo>
                    <a:cubicBezTo>
                      <a:pt x="483365" y="13830"/>
                      <a:pt x="464348" y="26277"/>
                      <a:pt x="444813" y="38033"/>
                    </a:cubicBezTo>
                    <a:cubicBezTo>
                      <a:pt x="425278" y="49789"/>
                      <a:pt x="405224" y="60853"/>
                      <a:pt x="384825" y="70880"/>
                    </a:cubicBezTo>
                    <a:cubicBezTo>
                      <a:pt x="343853" y="90933"/>
                      <a:pt x="300979" y="107530"/>
                      <a:pt x="256204" y="118248"/>
                    </a:cubicBezTo>
                    <a:cubicBezTo>
                      <a:pt x="244967" y="120841"/>
                      <a:pt x="233730" y="123089"/>
                      <a:pt x="222493" y="124817"/>
                    </a:cubicBezTo>
                    <a:cubicBezTo>
                      <a:pt x="211083" y="126546"/>
                      <a:pt x="199673" y="127929"/>
                      <a:pt x="188263" y="128621"/>
                    </a:cubicBezTo>
                    <a:cubicBezTo>
                      <a:pt x="165271" y="130004"/>
                      <a:pt x="142105" y="129139"/>
                      <a:pt x="119458" y="124990"/>
                    </a:cubicBezTo>
                    <a:cubicBezTo>
                      <a:pt x="96811" y="121014"/>
                      <a:pt x="74683" y="113753"/>
                      <a:pt x="54283" y="103035"/>
                    </a:cubicBezTo>
                    <a:cubicBezTo>
                      <a:pt x="44257" y="97676"/>
                      <a:pt x="34403" y="91452"/>
                      <a:pt x="25413" y="84537"/>
                    </a:cubicBezTo>
                    <a:cubicBezTo>
                      <a:pt x="16423" y="77449"/>
                      <a:pt x="7953" y="69842"/>
                      <a:pt x="0" y="61544"/>
                    </a:cubicBezTo>
                    <a:cubicBezTo>
                      <a:pt x="8471" y="69151"/>
                      <a:pt x="17288" y="76239"/>
                      <a:pt x="26623" y="82635"/>
                    </a:cubicBezTo>
                    <a:cubicBezTo>
                      <a:pt x="35959" y="88859"/>
                      <a:pt x="45812" y="94564"/>
                      <a:pt x="56012" y="99404"/>
                    </a:cubicBezTo>
                    <a:cubicBezTo>
                      <a:pt x="66212" y="104245"/>
                      <a:pt x="76758" y="108221"/>
                      <a:pt x="87476" y="111333"/>
                    </a:cubicBezTo>
                    <a:cubicBezTo>
                      <a:pt x="98194" y="114445"/>
                      <a:pt x="109258" y="117038"/>
                      <a:pt x="120323" y="118594"/>
                    </a:cubicBezTo>
                    <a:cubicBezTo>
                      <a:pt x="131387" y="120150"/>
                      <a:pt x="142624" y="121187"/>
                      <a:pt x="153861" y="121533"/>
                    </a:cubicBezTo>
                    <a:cubicBezTo>
                      <a:pt x="165098" y="121878"/>
                      <a:pt x="176335" y="121533"/>
                      <a:pt x="187572" y="120668"/>
                    </a:cubicBezTo>
                    <a:cubicBezTo>
                      <a:pt x="193104" y="120323"/>
                      <a:pt x="198809" y="119631"/>
                      <a:pt x="204341" y="119112"/>
                    </a:cubicBezTo>
                    <a:cubicBezTo>
                      <a:pt x="209873" y="118421"/>
                      <a:pt x="215578" y="117729"/>
                      <a:pt x="221110" y="116692"/>
                    </a:cubicBezTo>
                    <a:cubicBezTo>
                      <a:pt x="232174" y="114963"/>
                      <a:pt x="243238" y="112716"/>
                      <a:pt x="254302" y="110123"/>
                    </a:cubicBezTo>
                    <a:cubicBezTo>
                      <a:pt x="265366" y="107530"/>
                      <a:pt x="276258" y="104591"/>
                      <a:pt x="286976" y="101479"/>
                    </a:cubicBezTo>
                    <a:cubicBezTo>
                      <a:pt x="297867" y="98194"/>
                      <a:pt x="308413" y="94564"/>
                      <a:pt x="319131" y="90761"/>
                    </a:cubicBezTo>
                    <a:cubicBezTo>
                      <a:pt x="340395" y="83154"/>
                      <a:pt x="361313" y="74337"/>
                      <a:pt x="381886" y="65002"/>
                    </a:cubicBezTo>
                    <a:cubicBezTo>
                      <a:pt x="402458" y="55494"/>
                      <a:pt x="422685" y="45467"/>
                      <a:pt x="442739" y="34575"/>
                    </a:cubicBezTo>
                    <a:cubicBezTo>
                      <a:pt x="462792" y="23857"/>
                      <a:pt x="482327" y="12447"/>
                      <a:pt x="501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7754243" y="1976523"/>
                <a:ext cx="556300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90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5" y="-12351"/>
                      <a:pt x="336592" y="4246"/>
                    </a:cubicBezTo>
                    <a:cubicBezTo>
                      <a:pt x="503764" y="29140"/>
                      <a:pt x="735938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7754299" y="1992821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6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589" y="164928"/>
                      <a:pt x="321132" y="148851"/>
                    </a:cubicBezTo>
                    <a:cubicBezTo>
                      <a:pt x="319576" y="141763"/>
                      <a:pt x="248005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089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1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621" y="93876"/>
                      <a:pt x="732233" y="146257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7754112" y="1992300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519" y="0"/>
                    </a:moveTo>
                    <a:cubicBezTo>
                      <a:pt x="47714" y="30254"/>
                      <a:pt x="100960" y="55666"/>
                      <a:pt x="158528" y="75547"/>
                    </a:cubicBezTo>
                    <a:cubicBezTo>
                      <a:pt x="187226" y="85574"/>
                      <a:pt x="216961" y="94218"/>
                      <a:pt x="247560" y="101825"/>
                    </a:cubicBezTo>
                    <a:cubicBezTo>
                      <a:pt x="262946" y="105455"/>
                      <a:pt x="278159" y="109258"/>
                      <a:pt x="293891" y="112197"/>
                    </a:cubicBezTo>
                    <a:cubicBezTo>
                      <a:pt x="301671" y="113926"/>
                      <a:pt x="309450" y="115482"/>
                      <a:pt x="317230" y="117038"/>
                    </a:cubicBezTo>
                    <a:cubicBezTo>
                      <a:pt x="321206" y="117729"/>
                      <a:pt x="325182" y="118594"/>
                      <a:pt x="329158" y="119285"/>
                    </a:cubicBezTo>
                    <a:cubicBezTo>
                      <a:pt x="333134" y="120150"/>
                      <a:pt x="336938" y="120841"/>
                      <a:pt x="340914" y="121706"/>
                    </a:cubicBezTo>
                    <a:cubicBezTo>
                      <a:pt x="348693" y="123261"/>
                      <a:pt x="356819" y="124472"/>
                      <a:pt x="364598" y="126200"/>
                    </a:cubicBezTo>
                    <a:cubicBezTo>
                      <a:pt x="372377" y="127929"/>
                      <a:pt x="380330" y="129485"/>
                      <a:pt x="388109" y="131041"/>
                    </a:cubicBezTo>
                    <a:cubicBezTo>
                      <a:pt x="395889" y="132770"/>
                      <a:pt x="403495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9" y="156627"/>
                      <a:pt x="510161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3" y="166654"/>
                      <a:pt x="437725" y="162677"/>
                      <a:pt x="423031" y="158010"/>
                    </a:cubicBezTo>
                    <a:cubicBezTo>
                      <a:pt x="415770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5" y="142451"/>
                      <a:pt x="364771" y="140549"/>
                      <a:pt x="357164" y="138475"/>
                    </a:cubicBezTo>
                    <a:cubicBezTo>
                      <a:pt x="349731" y="136573"/>
                      <a:pt x="341778" y="135017"/>
                      <a:pt x="334172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0" y="692"/>
                      <a:pt x="346" y="346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8042473" y="1826157"/>
                <a:ext cx="556299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88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6" y="-12351"/>
                      <a:pt x="336592" y="4246"/>
                    </a:cubicBezTo>
                    <a:cubicBezTo>
                      <a:pt x="503591" y="29313"/>
                      <a:pt x="735765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8042530" y="1842455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5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416" y="164928"/>
                      <a:pt x="321132" y="148851"/>
                    </a:cubicBezTo>
                    <a:cubicBezTo>
                      <a:pt x="319576" y="141763"/>
                      <a:pt x="248004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262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2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449" y="93876"/>
                      <a:pt x="732061" y="146430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8042081" y="1841934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692" y="0"/>
                    </a:moveTo>
                    <a:cubicBezTo>
                      <a:pt x="47887" y="30254"/>
                      <a:pt x="101133" y="55666"/>
                      <a:pt x="158701" y="75547"/>
                    </a:cubicBezTo>
                    <a:cubicBezTo>
                      <a:pt x="187399" y="85574"/>
                      <a:pt x="217134" y="94218"/>
                      <a:pt x="247733" y="101825"/>
                    </a:cubicBezTo>
                    <a:cubicBezTo>
                      <a:pt x="263119" y="105455"/>
                      <a:pt x="278332" y="109258"/>
                      <a:pt x="294064" y="112197"/>
                    </a:cubicBezTo>
                    <a:cubicBezTo>
                      <a:pt x="301843" y="113926"/>
                      <a:pt x="309623" y="115482"/>
                      <a:pt x="317402" y="117038"/>
                    </a:cubicBezTo>
                    <a:cubicBezTo>
                      <a:pt x="321379" y="117729"/>
                      <a:pt x="325355" y="118594"/>
                      <a:pt x="329331" y="119285"/>
                    </a:cubicBezTo>
                    <a:cubicBezTo>
                      <a:pt x="333307" y="120150"/>
                      <a:pt x="337110" y="120841"/>
                      <a:pt x="341087" y="121706"/>
                    </a:cubicBezTo>
                    <a:cubicBezTo>
                      <a:pt x="348866" y="123261"/>
                      <a:pt x="356991" y="124472"/>
                      <a:pt x="364771" y="126200"/>
                    </a:cubicBezTo>
                    <a:cubicBezTo>
                      <a:pt x="372550" y="127929"/>
                      <a:pt x="380330" y="129485"/>
                      <a:pt x="388282" y="131041"/>
                    </a:cubicBezTo>
                    <a:cubicBezTo>
                      <a:pt x="396062" y="132770"/>
                      <a:pt x="403668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8" y="156627"/>
                      <a:pt x="510160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2" y="166654"/>
                      <a:pt x="437725" y="162677"/>
                      <a:pt x="423031" y="158010"/>
                    </a:cubicBezTo>
                    <a:cubicBezTo>
                      <a:pt x="415769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4" y="142451"/>
                      <a:pt x="364771" y="140549"/>
                      <a:pt x="357164" y="138475"/>
                    </a:cubicBezTo>
                    <a:cubicBezTo>
                      <a:pt x="349730" y="136573"/>
                      <a:pt x="341778" y="135017"/>
                      <a:pt x="334171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346" y="692"/>
                      <a:pt x="519" y="346"/>
                      <a:pt x="6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8486306" y="1932756"/>
                <a:ext cx="151130" cy="343232"/>
              </a:xfrm>
              <a:custGeom>
                <a:avLst/>
                <a:gdLst/>
                <a:ahLst/>
                <a:cxnLst/>
                <a:rect l="l" t="t" r="r" b="b"/>
                <a:pathLst>
                  <a:path w="199511" h="453111" extrusionOk="0">
                    <a:moveTo>
                      <a:pt x="199511" y="0"/>
                    </a:moveTo>
                    <a:cubicBezTo>
                      <a:pt x="186373" y="16423"/>
                      <a:pt x="173580" y="33365"/>
                      <a:pt x="161305" y="50307"/>
                    </a:cubicBezTo>
                    <a:cubicBezTo>
                      <a:pt x="149031" y="67422"/>
                      <a:pt x="137276" y="84710"/>
                      <a:pt x="125693" y="102343"/>
                    </a:cubicBezTo>
                    <a:cubicBezTo>
                      <a:pt x="114283" y="119977"/>
                      <a:pt x="103219" y="137956"/>
                      <a:pt x="92846" y="156108"/>
                    </a:cubicBezTo>
                    <a:cubicBezTo>
                      <a:pt x="82473" y="174260"/>
                      <a:pt x="72447" y="192758"/>
                      <a:pt x="63284" y="211775"/>
                    </a:cubicBezTo>
                    <a:cubicBezTo>
                      <a:pt x="60864" y="216442"/>
                      <a:pt x="58789" y="221283"/>
                      <a:pt x="56542" y="225950"/>
                    </a:cubicBezTo>
                    <a:cubicBezTo>
                      <a:pt x="54295" y="230791"/>
                      <a:pt x="52047" y="235459"/>
                      <a:pt x="49973" y="240299"/>
                    </a:cubicBezTo>
                    <a:lnTo>
                      <a:pt x="43749" y="254648"/>
                    </a:lnTo>
                    <a:lnTo>
                      <a:pt x="37871" y="269170"/>
                    </a:lnTo>
                    <a:cubicBezTo>
                      <a:pt x="30264" y="288705"/>
                      <a:pt x="23349" y="308586"/>
                      <a:pt x="17817" y="328639"/>
                    </a:cubicBezTo>
                    <a:lnTo>
                      <a:pt x="16780" y="332443"/>
                    </a:lnTo>
                    <a:lnTo>
                      <a:pt x="15916" y="336246"/>
                    </a:lnTo>
                    <a:lnTo>
                      <a:pt x="14014" y="343853"/>
                    </a:lnTo>
                    <a:lnTo>
                      <a:pt x="12112" y="351459"/>
                    </a:lnTo>
                    <a:cubicBezTo>
                      <a:pt x="11594" y="354052"/>
                      <a:pt x="11075" y="356646"/>
                      <a:pt x="10557" y="359066"/>
                    </a:cubicBezTo>
                    <a:lnTo>
                      <a:pt x="9000" y="366845"/>
                    </a:lnTo>
                    <a:cubicBezTo>
                      <a:pt x="8482" y="369439"/>
                      <a:pt x="7963" y="372032"/>
                      <a:pt x="7618" y="374625"/>
                    </a:cubicBezTo>
                    <a:lnTo>
                      <a:pt x="5197" y="390184"/>
                    </a:lnTo>
                    <a:cubicBezTo>
                      <a:pt x="2431" y="410929"/>
                      <a:pt x="1394" y="432020"/>
                      <a:pt x="1913" y="453111"/>
                    </a:cubicBezTo>
                    <a:cubicBezTo>
                      <a:pt x="-508" y="432193"/>
                      <a:pt x="-508" y="410929"/>
                      <a:pt x="1221" y="389665"/>
                    </a:cubicBezTo>
                    <a:cubicBezTo>
                      <a:pt x="2950" y="368574"/>
                      <a:pt x="6753" y="347656"/>
                      <a:pt x="11767" y="326911"/>
                    </a:cubicBezTo>
                    <a:lnTo>
                      <a:pt x="15743" y="311525"/>
                    </a:lnTo>
                    <a:cubicBezTo>
                      <a:pt x="17126" y="306338"/>
                      <a:pt x="18855" y="301325"/>
                      <a:pt x="20411" y="296311"/>
                    </a:cubicBezTo>
                    <a:cubicBezTo>
                      <a:pt x="21966" y="291298"/>
                      <a:pt x="23695" y="286285"/>
                      <a:pt x="25424" y="281271"/>
                    </a:cubicBezTo>
                    <a:cubicBezTo>
                      <a:pt x="27153" y="276258"/>
                      <a:pt x="28881" y="271244"/>
                      <a:pt x="30783" y="266231"/>
                    </a:cubicBezTo>
                    <a:lnTo>
                      <a:pt x="36488" y="251363"/>
                    </a:lnTo>
                    <a:lnTo>
                      <a:pt x="42711" y="236669"/>
                    </a:lnTo>
                    <a:cubicBezTo>
                      <a:pt x="44786" y="231828"/>
                      <a:pt x="47033" y="226988"/>
                      <a:pt x="49281" y="222147"/>
                    </a:cubicBezTo>
                    <a:cubicBezTo>
                      <a:pt x="51528" y="217307"/>
                      <a:pt x="53603" y="212466"/>
                      <a:pt x="56023" y="207798"/>
                    </a:cubicBezTo>
                    <a:cubicBezTo>
                      <a:pt x="74694" y="169765"/>
                      <a:pt x="96476" y="133288"/>
                      <a:pt x="120334" y="98367"/>
                    </a:cubicBezTo>
                    <a:cubicBezTo>
                      <a:pt x="132262" y="80907"/>
                      <a:pt x="144882" y="63965"/>
                      <a:pt x="158021" y="47368"/>
                    </a:cubicBezTo>
                    <a:cubicBezTo>
                      <a:pt x="171332" y="31464"/>
                      <a:pt x="184817" y="15213"/>
                      <a:pt x="1995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8370343" y="2070820"/>
                <a:ext cx="219470" cy="565985"/>
              </a:xfrm>
              <a:custGeom>
                <a:avLst/>
                <a:gdLst/>
                <a:ahLst/>
                <a:cxnLst/>
                <a:rect l="l" t="t" r="r" b="b"/>
                <a:pathLst>
                  <a:path w="289729" h="747175" extrusionOk="0">
                    <a:moveTo>
                      <a:pt x="227191" y="0"/>
                    </a:moveTo>
                    <a:cubicBezTo>
                      <a:pt x="228228" y="0"/>
                      <a:pt x="163745" y="41837"/>
                      <a:pt x="107905" y="104937"/>
                    </a:cubicBezTo>
                    <a:cubicBezTo>
                      <a:pt x="50683" y="166827"/>
                      <a:pt x="1931" y="250154"/>
                      <a:pt x="30" y="305301"/>
                    </a:cubicBezTo>
                    <a:cubicBezTo>
                      <a:pt x="-1180" y="414733"/>
                      <a:pt x="34606" y="421821"/>
                      <a:pt x="19738" y="557529"/>
                    </a:cubicBezTo>
                    <a:cubicBezTo>
                      <a:pt x="15935" y="691855"/>
                      <a:pt x="195208" y="743718"/>
                      <a:pt x="191232" y="747175"/>
                    </a:cubicBezTo>
                    <a:cubicBezTo>
                      <a:pt x="188293" y="742335"/>
                      <a:pt x="264532" y="589166"/>
                      <a:pt x="287524" y="424241"/>
                    </a:cubicBezTo>
                    <a:cubicBezTo>
                      <a:pt x="303083" y="256031"/>
                      <a:pt x="231339" y="-345"/>
                      <a:pt x="2271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8411036" y="2070811"/>
                <a:ext cx="132459" cy="566165"/>
              </a:xfrm>
              <a:custGeom>
                <a:avLst/>
                <a:gdLst/>
                <a:ahLst/>
                <a:cxnLst/>
                <a:rect l="l" t="t" r="r" b="b"/>
                <a:pathLst>
                  <a:path w="174863" h="747413" extrusionOk="0">
                    <a:moveTo>
                      <a:pt x="173434" y="13"/>
                    </a:moveTo>
                    <a:cubicBezTo>
                      <a:pt x="168075" y="-1716"/>
                      <a:pt x="46369" y="170816"/>
                      <a:pt x="12831" y="254315"/>
                    </a:cubicBezTo>
                    <a:cubicBezTo>
                      <a:pt x="-27622" y="336259"/>
                      <a:pt x="37553" y="220777"/>
                      <a:pt x="70745" y="224062"/>
                    </a:cubicBezTo>
                    <a:cubicBezTo>
                      <a:pt x="86304" y="225272"/>
                      <a:pt x="54149" y="284742"/>
                      <a:pt x="32885" y="344038"/>
                    </a:cubicBezTo>
                    <a:cubicBezTo>
                      <a:pt x="9720" y="403162"/>
                      <a:pt x="-2209" y="462114"/>
                      <a:pt x="7991" y="458483"/>
                    </a:cubicBezTo>
                    <a:cubicBezTo>
                      <a:pt x="28217" y="451914"/>
                      <a:pt x="54149" y="392963"/>
                      <a:pt x="68843" y="400051"/>
                    </a:cubicBezTo>
                    <a:cubicBezTo>
                      <a:pt x="75413" y="403162"/>
                      <a:pt x="46542" y="469893"/>
                      <a:pt x="33058" y="531783"/>
                    </a:cubicBezTo>
                    <a:cubicBezTo>
                      <a:pt x="17326" y="593673"/>
                      <a:pt x="16635" y="650723"/>
                      <a:pt x="26834" y="636892"/>
                    </a:cubicBezTo>
                    <a:cubicBezTo>
                      <a:pt x="47753" y="610615"/>
                      <a:pt x="45851" y="543884"/>
                      <a:pt x="72128" y="568952"/>
                    </a:cubicBezTo>
                    <a:cubicBezTo>
                      <a:pt x="92009" y="597822"/>
                      <a:pt x="132289" y="750646"/>
                      <a:pt x="137303" y="747361"/>
                    </a:cubicBezTo>
                    <a:cubicBezTo>
                      <a:pt x="137476" y="747707"/>
                      <a:pt x="121225" y="701548"/>
                      <a:pt x="116212" y="651241"/>
                    </a:cubicBezTo>
                    <a:cubicBezTo>
                      <a:pt x="109815" y="601625"/>
                      <a:pt x="114829" y="547515"/>
                      <a:pt x="123818" y="548206"/>
                    </a:cubicBezTo>
                    <a:cubicBezTo>
                      <a:pt x="141279" y="549244"/>
                      <a:pt x="168248" y="590216"/>
                      <a:pt x="174644" y="581917"/>
                    </a:cubicBezTo>
                    <a:cubicBezTo>
                      <a:pt x="179658" y="574830"/>
                      <a:pt x="96849" y="451741"/>
                      <a:pt x="112927" y="444307"/>
                    </a:cubicBezTo>
                    <a:cubicBezTo>
                      <a:pt x="127622" y="438084"/>
                      <a:pt x="163926" y="490984"/>
                      <a:pt x="173088" y="478018"/>
                    </a:cubicBezTo>
                    <a:cubicBezTo>
                      <a:pt x="180868" y="466263"/>
                      <a:pt x="105148" y="324849"/>
                      <a:pt x="119842" y="317588"/>
                    </a:cubicBezTo>
                    <a:cubicBezTo>
                      <a:pt x="133327" y="311365"/>
                      <a:pt x="161678" y="359943"/>
                      <a:pt x="173261" y="336259"/>
                    </a:cubicBezTo>
                    <a:cubicBezTo>
                      <a:pt x="186227" y="312229"/>
                      <a:pt x="84057" y="207984"/>
                      <a:pt x="106703" y="211269"/>
                    </a:cubicBezTo>
                    <a:cubicBezTo>
                      <a:pt x="130215" y="214381"/>
                      <a:pt x="141452" y="256908"/>
                      <a:pt x="159085" y="232878"/>
                    </a:cubicBezTo>
                    <a:cubicBezTo>
                      <a:pt x="171705" y="210404"/>
                      <a:pt x="168767" y="1050"/>
                      <a:pt x="173434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8474307" y="2070820"/>
                <a:ext cx="68718" cy="566377"/>
              </a:xfrm>
              <a:custGeom>
                <a:avLst/>
                <a:gdLst/>
                <a:ahLst/>
                <a:cxnLst/>
                <a:rect l="l" t="t" r="r" b="b"/>
                <a:pathLst>
                  <a:path w="90717" h="747693" extrusionOk="0">
                    <a:moveTo>
                      <a:pt x="54586" y="747002"/>
                    </a:moveTo>
                    <a:cubicBezTo>
                      <a:pt x="36434" y="693929"/>
                      <a:pt x="24333" y="636188"/>
                      <a:pt x="18628" y="575681"/>
                    </a:cubicBezTo>
                    <a:cubicBezTo>
                      <a:pt x="15689" y="545427"/>
                      <a:pt x="14306" y="514482"/>
                      <a:pt x="14133" y="483019"/>
                    </a:cubicBezTo>
                    <a:cubicBezTo>
                      <a:pt x="14306" y="467287"/>
                      <a:pt x="14133" y="451555"/>
                      <a:pt x="14997" y="435478"/>
                    </a:cubicBezTo>
                    <a:cubicBezTo>
                      <a:pt x="15170" y="427525"/>
                      <a:pt x="15343" y="419573"/>
                      <a:pt x="15861" y="411621"/>
                    </a:cubicBezTo>
                    <a:cubicBezTo>
                      <a:pt x="16034" y="407644"/>
                      <a:pt x="16207" y="403668"/>
                      <a:pt x="16553" y="399519"/>
                    </a:cubicBezTo>
                    <a:cubicBezTo>
                      <a:pt x="16726" y="395543"/>
                      <a:pt x="16726" y="391567"/>
                      <a:pt x="16899" y="387591"/>
                    </a:cubicBezTo>
                    <a:cubicBezTo>
                      <a:pt x="17244" y="379638"/>
                      <a:pt x="17936" y="371513"/>
                      <a:pt x="18109" y="363561"/>
                    </a:cubicBezTo>
                    <a:cubicBezTo>
                      <a:pt x="18282" y="355608"/>
                      <a:pt x="18628" y="347656"/>
                      <a:pt x="18973" y="339531"/>
                    </a:cubicBezTo>
                    <a:cubicBezTo>
                      <a:pt x="19146" y="331578"/>
                      <a:pt x="18800" y="323626"/>
                      <a:pt x="18800" y="315674"/>
                    </a:cubicBezTo>
                    <a:cubicBezTo>
                      <a:pt x="18800" y="307721"/>
                      <a:pt x="18282" y="300288"/>
                      <a:pt x="18109" y="292508"/>
                    </a:cubicBezTo>
                    <a:cubicBezTo>
                      <a:pt x="17590" y="277122"/>
                      <a:pt x="17936" y="261563"/>
                      <a:pt x="18800" y="245831"/>
                    </a:cubicBezTo>
                    <a:cubicBezTo>
                      <a:pt x="19492" y="230100"/>
                      <a:pt x="20702" y="214368"/>
                      <a:pt x="22776" y="198290"/>
                    </a:cubicBezTo>
                    <a:cubicBezTo>
                      <a:pt x="26407" y="166308"/>
                      <a:pt x="32976" y="133807"/>
                      <a:pt x="42830" y="100787"/>
                    </a:cubicBezTo>
                    <a:cubicBezTo>
                      <a:pt x="47671" y="84364"/>
                      <a:pt x="53894" y="67595"/>
                      <a:pt x="61501" y="50826"/>
                    </a:cubicBezTo>
                    <a:cubicBezTo>
                      <a:pt x="68762" y="34057"/>
                      <a:pt x="77925" y="17115"/>
                      <a:pt x="90717" y="173"/>
                    </a:cubicBezTo>
                    <a:cubicBezTo>
                      <a:pt x="90026" y="173"/>
                      <a:pt x="89507" y="173"/>
                      <a:pt x="88815" y="0"/>
                    </a:cubicBezTo>
                    <a:cubicBezTo>
                      <a:pt x="72911" y="17115"/>
                      <a:pt x="61847" y="34748"/>
                      <a:pt x="52166" y="52036"/>
                    </a:cubicBezTo>
                    <a:cubicBezTo>
                      <a:pt x="42830" y="69324"/>
                      <a:pt x="35224" y="86611"/>
                      <a:pt x="28827" y="103726"/>
                    </a:cubicBezTo>
                    <a:cubicBezTo>
                      <a:pt x="16034" y="137956"/>
                      <a:pt x="8428" y="171494"/>
                      <a:pt x="3933" y="204341"/>
                    </a:cubicBezTo>
                    <a:cubicBezTo>
                      <a:pt x="2031" y="220591"/>
                      <a:pt x="648" y="236669"/>
                      <a:pt x="130" y="252746"/>
                    </a:cubicBezTo>
                    <a:cubicBezTo>
                      <a:pt x="-216" y="268651"/>
                      <a:pt x="130" y="284210"/>
                      <a:pt x="1167" y="299423"/>
                    </a:cubicBezTo>
                    <a:cubicBezTo>
                      <a:pt x="1686" y="307030"/>
                      <a:pt x="2723" y="314636"/>
                      <a:pt x="3069" y="322243"/>
                    </a:cubicBezTo>
                    <a:cubicBezTo>
                      <a:pt x="3414" y="329850"/>
                      <a:pt x="4106" y="337283"/>
                      <a:pt x="4279" y="344890"/>
                    </a:cubicBezTo>
                    <a:cubicBezTo>
                      <a:pt x="4279" y="352669"/>
                      <a:pt x="4279" y="360449"/>
                      <a:pt x="4452" y="368228"/>
                    </a:cubicBezTo>
                    <a:cubicBezTo>
                      <a:pt x="4624" y="376008"/>
                      <a:pt x="4106" y="383960"/>
                      <a:pt x="4279" y="391740"/>
                    </a:cubicBezTo>
                    <a:cubicBezTo>
                      <a:pt x="4279" y="395716"/>
                      <a:pt x="4279" y="399519"/>
                      <a:pt x="4279" y="403495"/>
                    </a:cubicBezTo>
                    <a:cubicBezTo>
                      <a:pt x="4106" y="407471"/>
                      <a:pt x="4106" y="411448"/>
                      <a:pt x="4106" y="415424"/>
                    </a:cubicBezTo>
                    <a:cubicBezTo>
                      <a:pt x="3933" y="423376"/>
                      <a:pt x="3933" y="431156"/>
                      <a:pt x="4106" y="439108"/>
                    </a:cubicBezTo>
                    <a:cubicBezTo>
                      <a:pt x="3760" y="455013"/>
                      <a:pt x="4452" y="470572"/>
                      <a:pt x="4797" y="486131"/>
                    </a:cubicBezTo>
                    <a:cubicBezTo>
                      <a:pt x="5834" y="517248"/>
                      <a:pt x="8082" y="548021"/>
                      <a:pt x="11885" y="578101"/>
                    </a:cubicBezTo>
                    <a:cubicBezTo>
                      <a:pt x="19665" y="638090"/>
                      <a:pt x="33668" y="695139"/>
                      <a:pt x="53376" y="747694"/>
                    </a:cubicBezTo>
                    <a:cubicBezTo>
                      <a:pt x="53722" y="747348"/>
                      <a:pt x="54067" y="747175"/>
                      <a:pt x="54586" y="7470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7"/>
            <p:cNvGrpSpPr/>
            <p:nvPr/>
          </p:nvGrpSpPr>
          <p:grpSpPr>
            <a:xfrm rot="10800000" flipH="1">
              <a:off x="8600788" y="-415633"/>
              <a:ext cx="1241643" cy="2045444"/>
              <a:chOff x="5497045" y="1848477"/>
              <a:chExt cx="933636" cy="1538044"/>
            </a:xfrm>
          </p:grpSpPr>
          <p:sp>
            <p:nvSpPr>
              <p:cNvPr id="221" name="Google Shape;221;p7"/>
              <p:cNvSpPr/>
              <p:nvPr/>
            </p:nvSpPr>
            <p:spPr>
              <a:xfrm>
                <a:off x="5497045" y="1848477"/>
                <a:ext cx="933636" cy="1434267"/>
              </a:xfrm>
              <a:custGeom>
                <a:avLst/>
                <a:gdLst/>
                <a:ahLst/>
                <a:cxnLst/>
                <a:rect l="l" t="t" r="r" b="b"/>
                <a:pathLst>
                  <a:path w="1232523" h="1893422" extrusionOk="0">
                    <a:moveTo>
                      <a:pt x="783135" y="1892488"/>
                    </a:moveTo>
                    <a:cubicBezTo>
                      <a:pt x="777776" y="1901304"/>
                      <a:pt x="336766" y="1850306"/>
                      <a:pt x="281964" y="1629541"/>
                    </a:cubicBezTo>
                    <a:cubicBezTo>
                      <a:pt x="216271" y="1418113"/>
                      <a:pt x="86959" y="1216019"/>
                      <a:pt x="87823" y="1215674"/>
                    </a:cubicBezTo>
                    <a:cubicBezTo>
                      <a:pt x="83847" y="1219650"/>
                      <a:pt x="378084" y="1343776"/>
                      <a:pt x="345237" y="1290529"/>
                    </a:cubicBezTo>
                    <a:cubicBezTo>
                      <a:pt x="307896" y="1242297"/>
                      <a:pt x="140378" y="1152573"/>
                      <a:pt x="84712" y="1107971"/>
                    </a:cubicBezTo>
                    <a:cubicBezTo>
                      <a:pt x="27143" y="1064579"/>
                      <a:pt x="38726" y="921609"/>
                      <a:pt x="45468" y="746485"/>
                    </a:cubicBezTo>
                    <a:cubicBezTo>
                      <a:pt x="50482" y="571533"/>
                      <a:pt x="4669" y="494776"/>
                      <a:pt x="6398" y="494430"/>
                    </a:cubicBezTo>
                    <a:cubicBezTo>
                      <a:pt x="4324" y="496850"/>
                      <a:pt x="214369" y="578275"/>
                      <a:pt x="188265" y="523992"/>
                    </a:cubicBezTo>
                    <a:cubicBezTo>
                      <a:pt x="159740" y="472820"/>
                      <a:pt x="48062" y="399866"/>
                      <a:pt x="19018" y="359759"/>
                    </a:cubicBezTo>
                    <a:cubicBezTo>
                      <a:pt x="-10198" y="318614"/>
                      <a:pt x="-10544" y="186363"/>
                      <a:pt x="52211" y="53766"/>
                    </a:cubicBezTo>
                    <a:cubicBezTo>
                      <a:pt x="109260" y="-75373"/>
                      <a:pt x="433232" y="62064"/>
                      <a:pt x="513447" y="113755"/>
                    </a:cubicBezTo>
                    <a:cubicBezTo>
                      <a:pt x="598848" y="162852"/>
                      <a:pt x="608356" y="461583"/>
                      <a:pt x="636536" y="412486"/>
                    </a:cubicBezTo>
                    <a:cubicBezTo>
                      <a:pt x="672840" y="360105"/>
                      <a:pt x="635671" y="176509"/>
                      <a:pt x="633424" y="177719"/>
                    </a:cubicBezTo>
                    <a:cubicBezTo>
                      <a:pt x="632559" y="178583"/>
                      <a:pt x="809413" y="260182"/>
                      <a:pt x="876662" y="387765"/>
                    </a:cubicBezTo>
                    <a:cubicBezTo>
                      <a:pt x="939416" y="518287"/>
                      <a:pt x="949616" y="491837"/>
                      <a:pt x="1064407" y="714848"/>
                    </a:cubicBezTo>
                    <a:cubicBezTo>
                      <a:pt x="1177122" y="944256"/>
                      <a:pt x="1010469" y="1154821"/>
                      <a:pt x="1010123" y="1151363"/>
                    </a:cubicBezTo>
                    <a:cubicBezTo>
                      <a:pt x="1064925" y="1085324"/>
                      <a:pt x="1116788" y="1017038"/>
                      <a:pt x="1165367" y="946677"/>
                    </a:cubicBezTo>
                    <a:cubicBezTo>
                      <a:pt x="1165712" y="945812"/>
                      <a:pt x="1254744" y="1132174"/>
                      <a:pt x="1227257" y="1286207"/>
                    </a:cubicBezTo>
                    <a:cubicBezTo>
                      <a:pt x="1215847" y="1362446"/>
                      <a:pt x="1117998" y="1523741"/>
                      <a:pt x="1008394" y="1655473"/>
                    </a:cubicBezTo>
                    <a:cubicBezTo>
                      <a:pt x="901210" y="1788761"/>
                      <a:pt x="782098" y="1892488"/>
                      <a:pt x="783135" y="1892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545074" y="1874226"/>
                <a:ext cx="749224" cy="1407958"/>
              </a:xfrm>
              <a:custGeom>
                <a:avLst/>
                <a:gdLst/>
                <a:ahLst/>
                <a:cxnLst/>
                <a:rect l="l" t="t" r="r" b="b"/>
                <a:pathLst>
                  <a:path w="989075" h="1858691" extrusionOk="0">
                    <a:moveTo>
                      <a:pt x="0" y="42"/>
                    </a:moveTo>
                    <a:cubicBezTo>
                      <a:pt x="4495" y="-3934"/>
                      <a:pt x="226469" y="273707"/>
                      <a:pt x="158528" y="278720"/>
                    </a:cubicBezTo>
                    <a:cubicBezTo>
                      <a:pt x="95947" y="279758"/>
                      <a:pt x="22993" y="260222"/>
                      <a:pt x="22993" y="260050"/>
                    </a:cubicBezTo>
                    <a:cubicBezTo>
                      <a:pt x="22128" y="260741"/>
                      <a:pt x="250499" y="433445"/>
                      <a:pt x="243757" y="492051"/>
                    </a:cubicBezTo>
                    <a:cubicBezTo>
                      <a:pt x="235977" y="551866"/>
                      <a:pt x="107011" y="541494"/>
                      <a:pt x="107875" y="540456"/>
                    </a:cubicBezTo>
                    <a:cubicBezTo>
                      <a:pt x="105282" y="543049"/>
                      <a:pt x="374971" y="683944"/>
                      <a:pt x="347483" y="735807"/>
                    </a:cubicBezTo>
                    <a:cubicBezTo>
                      <a:pt x="316538" y="793203"/>
                      <a:pt x="94564" y="809626"/>
                      <a:pt x="96120" y="806514"/>
                    </a:cubicBezTo>
                    <a:cubicBezTo>
                      <a:pt x="91106" y="811528"/>
                      <a:pt x="432539" y="964351"/>
                      <a:pt x="437725" y="1034021"/>
                    </a:cubicBezTo>
                    <a:cubicBezTo>
                      <a:pt x="436515" y="1109568"/>
                      <a:pt x="293718" y="1051308"/>
                      <a:pt x="294756" y="1050271"/>
                    </a:cubicBezTo>
                    <a:cubicBezTo>
                      <a:pt x="292162" y="1052173"/>
                      <a:pt x="574471" y="1261181"/>
                      <a:pt x="506357" y="1310105"/>
                    </a:cubicBezTo>
                    <a:cubicBezTo>
                      <a:pt x="435823" y="1361277"/>
                      <a:pt x="265539" y="1369229"/>
                      <a:pt x="276085" y="1382541"/>
                    </a:cubicBezTo>
                    <a:cubicBezTo>
                      <a:pt x="281790" y="1401903"/>
                      <a:pt x="612158" y="1489552"/>
                      <a:pt x="602996" y="1544008"/>
                    </a:cubicBezTo>
                    <a:cubicBezTo>
                      <a:pt x="588820" y="1603997"/>
                      <a:pt x="433057" y="1557320"/>
                      <a:pt x="458125" y="1602614"/>
                    </a:cubicBezTo>
                    <a:cubicBezTo>
                      <a:pt x="480599" y="1650155"/>
                      <a:pt x="718132" y="1859855"/>
                      <a:pt x="719861" y="1858645"/>
                    </a:cubicBezTo>
                    <a:cubicBezTo>
                      <a:pt x="740260" y="1864522"/>
                      <a:pt x="1044870" y="1317193"/>
                      <a:pt x="980041" y="1292818"/>
                    </a:cubicBezTo>
                    <a:cubicBezTo>
                      <a:pt x="983671" y="1295929"/>
                      <a:pt x="764463" y="1519114"/>
                      <a:pt x="758931" y="1471746"/>
                    </a:cubicBezTo>
                    <a:cubicBezTo>
                      <a:pt x="771897" y="1428353"/>
                      <a:pt x="916422" y="964870"/>
                      <a:pt x="886514" y="944816"/>
                    </a:cubicBezTo>
                    <a:cubicBezTo>
                      <a:pt x="874067" y="924935"/>
                      <a:pt x="781751" y="1128930"/>
                      <a:pt x="740260" y="1132906"/>
                    </a:cubicBezTo>
                    <a:cubicBezTo>
                      <a:pt x="720898" y="1135672"/>
                      <a:pt x="748385" y="990110"/>
                      <a:pt x="756165" y="847140"/>
                    </a:cubicBezTo>
                    <a:cubicBezTo>
                      <a:pt x="767575" y="703479"/>
                      <a:pt x="759277" y="562412"/>
                      <a:pt x="750633" y="559991"/>
                    </a:cubicBezTo>
                    <a:cubicBezTo>
                      <a:pt x="739396" y="554632"/>
                      <a:pt x="653476" y="846967"/>
                      <a:pt x="610084" y="819653"/>
                    </a:cubicBezTo>
                    <a:cubicBezTo>
                      <a:pt x="581040" y="791474"/>
                      <a:pt x="602304" y="466465"/>
                      <a:pt x="574817" y="460414"/>
                    </a:cubicBezTo>
                    <a:cubicBezTo>
                      <a:pt x="557356" y="453326"/>
                      <a:pt x="480426" y="616868"/>
                      <a:pt x="458297" y="592492"/>
                    </a:cubicBezTo>
                    <a:cubicBezTo>
                      <a:pt x="442047" y="567079"/>
                      <a:pt x="382750" y="326261"/>
                      <a:pt x="379638" y="257111"/>
                    </a:cubicBezTo>
                    <a:cubicBezTo>
                      <a:pt x="381713" y="186058"/>
                      <a:pt x="324490" y="328682"/>
                      <a:pt x="295793" y="312604"/>
                    </a:cubicBezTo>
                    <a:cubicBezTo>
                      <a:pt x="273665" y="292550"/>
                      <a:pt x="53592" y="561"/>
                      <a:pt x="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5544158" y="1873604"/>
                <a:ext cx="581830" cy="1512916"/>
              </a:xfrm>
              <a:custGeom>
                <a:avLst/>
                <a:gdLst/>
                <a:ahLst/>
                <a:cxnLst/>
                <a:rect l="l" t="t" r="r" b="b"/>
                <a:pathLst>
                  <a:path w="768093" h="1997249" extrusionOk="0">
                    <a:moveTo>
                      <a:pt x="2247" y="0"/>
                    </a:moveTo>
                    <a:cubicBezTo>
                      <a:pt x="111506" y="140030"/>
                      <a:pt x="210737" y="288705"/>
                      <a:pt x="298213" y="444294"/>
                    </a:cubicBezTo>
                    <a:cubicBezTo>
                      <a:pt x="385516" y="600230"/>
                      <a:pt x="461063" y="763426"/>
                      <a:pt x="526584" y="930771"/>
                    </a:cubicBezTo>
                    <a:cubicBezTo>
                      <a:pt x="592623" y="1097770"/>
                      <a:pt x="649500" y="1268573"/>
                      <a:pt x="690817" y="1445945"/>
                    </a:cubicBezTo>
                    <a:cubicBezTo>
                      <a:pt x="711044" y="1534803"/>
                      <a:pt x="727813" y="1625045"/>
                      <a:pt x="740952" y="1716324"/>
                    </a:cubicBezTo>
                    <a:cubicBezTo>
                      <a:pt x="746656" y="1762483"/>
                      <a:pt x="753399" y="1807777"/>
                      <a:pt x="758412" y="1853762"/>
                    </a:cubicBezTo>
                    <a:cubicBezTo>
                      <a:pt x="762561" y="1900266"/>
                      <a:pt x="766710" y="1946597"/>
                      <a:pt x="768093" y="1994138"/>
                    </a:cubicBezTo>
                    <a:cubicBezTo>
                      <a:pt x="766192" y="1995175"/>
                      <a:pt x="764117" y="1996213"/>
                      <a:pt x="762215" y="1997250"/>
                    </a:cubicBezTo>
                    <a:cubicBezTo>
                      <a:pt x="722972" y="1825583"/>
                      <a:pt x="685458" y="1650631"/>
                      <a:pt x="642584" y="1475679"/>
                    </a:cubicBezTo>
                    <a:cubicBezTo>
                      <a:pt x="598847" y="1301419"/>
                      <a:pt x="555454" y="1123183"/>
                      <a:pt x="495812" y="952380"/>
                    </a:cubicBezTo>
                    <a:cubicBezTo>
                      <a:pt x="436688" y="781578"/>
                      <a:pt x="366327" y="615097"/>
                      <a:pt x="283519" y="456050"/>
                    </a:cubicBezTo>
                    <a:cubicBezTo>
                      <a:pt x="201229" y="296484"/>
                      <a:pt x="106147" y="144525"/>
                      <a:pt x="0" y="1729"/>
                    </a:cubicBezTo>
                    <a:cubicBezTo>
                      <a:pt x="692" y="1210"/>
                      <a:pt x="1556" y="519"/>
                      <a:pt x="2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44484" y="2273830"/>
                <a:ext cx="108165" cy="362470"/>
              </a:xfrm>
              <a:custGeom>
                <a:avLst/>
                <a:gdLst/>
                <a:ahLst/>
                <a:cxnLst/>
                <a:rect l="l" t="t" r="r" b="b"/>
                <a:pathLst>
                  <a:path w="142792" h="478508" extrusionOk="0">
                    <a:moveTo>
                      <a:pt x="45210" y="31072"/>
                    </a:moveTo>
                    <a:cubicBezTo>
                      <a:pt x="45210" y="31072"/>
                      <a:pt x="-2331" y="-23557"/>
                      <a:pt x="89" y="12056"/>
                    </a:cubicBezTo>
                    <a:cubicBezTo>
                      <a:pt x="2164" y="47495"/>
                      <a:pt x="77711" y="163842"/>
                      <a:pt x="42963" y="248033"/>
                    </a:cubicBezTo>
                    <a:cubicBezTo>
                      <a:pt x="9079" y="331360"/>
                      <a:pt x="-7344" y="420564"/>
                      <a:pt x="52298" y="464302"/>
                    </a:cubicBezTo>
                    <a:cubicBezTo>
                      <a:pt x="112805" y="507867"/>
                      <a:pt x="163804" y="442520"/>
                      <a:pt x="134069" y="385816"/>
                    </a:cubicBezTo>
                    <a:cubicBezTo>
                      <a:pt x="104507" y="329285"/>
                      <a:pt x="68894" y="278286"/>
                      <a:pt x="92924" y="192021"/>
                    </a:cubicBezTo>
                    <a:cubicBezTo>
                      <a:pt x="115917" y="105064"/>
                      <a:pt x="44692" y="31072"/>
                      <a:pt x="45210" y="31072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6045726" y="2081386"/>
                <a:ext cx="206298" cy="428127"/>
              </a:xfrm>
              <a:custGeom>
                <a:avLst/>
                <a:gdLst/>
                <a:ahLst/>
                <a:cxnLst/>
                <a:rect l="l" t="t" r="r" b="b"/>
                <a:pathLst>
                  <a:path w="272340" h="565184" extrusionOk="0">
                    <a:moveTo>
                      <a:pt x="15101" y="46"/>
                    </a:moveTo>
                    <a:cubicBezTo>
                      <a:pt x="19250" y="-2720"/>
                      <a:pt x="96699" y="120023"/>
                      <a:pt x="157033" y="223403"/>
                    </a:cubicBezTo>
                    <a:cubicBezTo>
                      <a:pt x="220133" y="324709"/>
                      <a:pt x="300349" y="501735"/>
                      <a:pt x="262661" y="548412"/>
                    </a:cubicBezTo>
                    <a:cubicBezTo>
                      <a:pt x="225666" y="594225"/>
                      <a:pt x="185904" y="542534"/>
                      <a:pt x="174494" y="437771"/>
                    </a:cubicBezTo>
                    <a:cubicBezTo>
                      <a:pt x="162565" y="332489"/>
                      <a:pt x="105689" y="232566"/>
                      <a:pt x="66273" y="224959"/>
                    </a:cubicBezTo>
                    <a:cubicBezTo>
                      <a:pt x="29104" y="215624"/>
                      <a:pt x="-27254" y="27361"/>
                      <a:pt x="15101" y="46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750425" y="900800"/>
            <a:ext cx="3461400" cy="11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750425" y="2081950"/>
            <a:ext cx="34614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10"/>
          <p:cNvSpPr txBox="1">
            <a:spLocks noGrp="1"/>
          </p:cNvSpPr>
          <p:nvPr>
            <p:ph type="title"/>
          </p:nvPr>
        </p:nvSpPr>
        <p:spPr>
          <a:xfrm>
            <a:off x="2031300" y="4048100"/>
            <a:ext cx="5081400" cy="555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"/>
          <p:cNvSpPr txBox="1">
            <a:spLocks noGrp="1"/>
          </p:cNvSpPr>
          <p:nvPr>
            <p:ph type="title"/>
          </p:nvPr>
        </p:nvSpPr>
        <p:spPr>
          <a:xfrm>
            <a:off x="4859575" y="1248148"/>
            <a:ext cx="30474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title" idx="2" hasCustomPrompt="1"/>
          </p:nvPr>
        </p:nvSpPr>
        <p:spPr>
          <a:xfrm>
            <a:off x="7006075" y="620377"/>
            <a:ext cx="900900" cy="57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7" name="Google Shape;397;p13"/>
          <p:cNvSpPr txBox="1">
            <a:spLocks noGrp="1"/>
          </p:cNvSpPr>
          <p:nvPr>
            <p:ph type="subTitle" idx="1"/>
          </p:nvPr>
        </p:nvSpPr>
        <p:spPr>
          <a:xfrm>
            <a:off x="4859575" y="3949398"/>
            <a:ext cx="30474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8" name="Google Shape;398;p13"/>
          <p:cNvGrpSpPr/>
          <p:nvPr/>
        </p:nvGrpSpPr>
        <p:grpSpPr>
          <a:xfrm>
            <a:off x="7973832" y="-1359580"/>
            <a:ext cx="2246579" cy="3668334"/>
            <a:chOff x="7973832" y="-1359580"/>
            <a:chExt cx="2246579" cy="3668334"/>
          </a:xfrm>
        </p:grpSpPr>
        <p:grpSp>
          <p:nvGrpSpPr>
            <p:cNvPr id="399" name="Google Shape;399;p13"/>
            <p:cNvGrpSpPr/>
            <p:nvPr/>
          </p:nvGrpSpPr>
          <p:grpSpPr>
            <a:xfrm rot="-1312807">
              <a:off x="8309980" y="634657"/>
              <a:ext cx="1710016" cy="1406109"/>
              <a:chOff x="7754112" y="1826157"/>
              <a:chExt cx="1072114" cy="881576"/>
            </a:xfrm>
          </p:grpSpPr>
          <p:sp>
            <p:nvSpPr>
              <p:cNvPr id="400" name="Google Shape;400;p13"/>
              <p:cNvSpPr/>
              <p:nvPr/>
            </p:nvSpPr>
            <p:spPr>
              <a:xfrm>
                <a:off x="8161502" y="1876483"/>
                <a:ext cx="664724" cy="521984"/>
              </a:xfrm>
              <a:custGeom>
                <a:avLst/>
                <a:gdLst/>
                <a:ahLst/>
                <a:cxnLst/>
                <a:rect l="l" t="t" r="r" b="b"/>
                <a:pathLst>
                  <a:path w="877524" h="689088" extrusionOk="0">
                    <a:moveTo>
                      <a:pt x="0" y="688915"/>
                    </a:moveTo>
                    <a:cubicBezTo>
                      <a:pt x="11756" y="667997"/>
                      <a:pt x="24376" y="647598"/>
                      <a:pt x="37342" y="627371"/>
                    </a:cubicBezTo>
                    <a:cubicBezTo>
                      <a:pt x="50307" y="607145"/>
                      <a:pt x="63792" y="587264"/>
                      <a:pt x="77449" y="567556"/>
                    </a:cubicBezTo>
                    <a:cubicBezTo>
                      <a:pt x="104936" y="528313"/>
                      <a:pt x="133980" y="489934"/>
                      <a:pt x="164233" y="452592"/>
                    </a:cubicBezTo>
                    <a:cubicBezTo>
                      <a:pt x="194660" y="415424"/>
                      <a:pt x="226469" y="379292"/>
                      <a:pt x="259661" y="344717"/>
                    </a:cubicBezTo>
                    <a:cubicBezTo>
                      <a:pt x="292854" y="309969"/>
                      <a:pt x="327775" y="276776"/>
                      <a:pt x="363906" y="245140"/>
                    </a:cubicBezTo>
                    <a:cubicBezTo>
                      <a:pt x="382059" y="229408"/>
                      <a:pt x="400556" y="214022"/>
                      <a:pt x="419573" y="199154"/>
                    </a:cubicBezTo>
                    <a:cubicBezTo>
                      <a:pt x="438589" y="184287"/>
                      <a:pt x="457951" y="170111"/>
                      <a:pt x="477660" y="156281"/>
                    </a:cubicBezTo>
                    <a:cubicBezTo>
                      <a:pt x="497368" y="142624"/>
                      <a:pt x="517767" y="129658"/>
                      <a:pt x="538339" y="117211"/>
                    </a:cubicBezTo>
                    <a:cubicBezTo>
                      <a:pt x="559085" y="104936"/>
                      <a:pt x="580176" y="93354"/>
                      <a:pt x="601786" y="82462"/>
                    </a:cubicBezTo>
                    <a:cubicBezTo>
                      <a:pt x="645005" y="61199"/>
                      <a:pt x="689780" y="42701"/>
                      <a:pt x="735765" y="28698"/>
                    </a:cubicBezTo>
                    <a:lnTo>
                      <a:pt x="753053" y="23684"/>
                    </a:lnTo>
                    <a:cubicBezTo>
                      <a:pt x="758758" y="21955"/>
                      <a:pt x="764636" y="20572"/>
                      <a:pt x="770513" y="19016"/>
                    </a:cubicBezTo>
                    <a:lnTo>
                      <a:pt x="779330" y="16769"/>
                    </a:lnTo>
                    <a:lnTo>
                      <a:pt x="788147" y="14695"/>
                    </a:lnTo>
                    <a:cubicBezTo>
                      <a:pt x="794025" y="13484"/>
                      <a:pt x="799903" y="11929"/>
                      <a:pt x="805781" y="10718"/>
                    </a:cubicBezTo>
                    <a:lnTo>
                      <a:pt x="823587" y="7434"/>
                    </a:lnTo>
                    <a:lnTo>
                      <a:pt x="828082" y="6569"/>
                    </a:lnTo>
                    <a:lnTo>
                      <a:pt x="832577" y="5878"/>
                    </a:lnTo>
                    <a:lnTo>
                      <a:pt x="841566" y="4495"/>
                    </a:lnTo>
                    <a:cubicBezTo>
                      <a:pt x="853494" y="2420"/>
                      <a:pt x="865423" y="1383"/>
                      <a:pt x="877352" y="0"/>
                    </a:cubicBezTo>
                    <a:lnTo>
                      <a:pt x="877525" y="864"/>
                    </a:lnTo>
                    <a:cubicBezTo>
                      <a:pt x="782615" y="14867"/>
                      <a:pt x="690817" y="45985"/>
                      <a:pt x="605934" y="89723"/>
                    </a:cubicBezTo>
                    <a:cubicBezTo>
                      <a:pt x="520879" y="133288"/>
                      <a:pt x="441528" y="187917"/>
                      <a:pt x="368747" y="249980"/>
                    </a:cubicBezTo>
                    <a:cubicBezTo>
                      <a:pt x="332443" y="281098"/>
                      <a:pt x="297349" y="313945"/>
                      <a:pt x="263983" y="348175"/>
                    </a:cubicBezTo>
                    <a:cubicBezTo>
                      <a:pt x="230445" y="382404"/>
                      <a:pt x="198463" y="418190"/>
                      <a:pt x="167864" y="455013"/>
                    </a:cubicBezTo>
                    <a:cubicBezTo>
                      <a:pt x="137092" y="491836"/>
                      <a:pt x="107875" y="529696"/>
                      <a:pt x="79869" y="568766"/>
                    </a:cubicBezTo>
                    <a:cubicBezTo>
                      <a:pt x="65866" y="588301"/>
                      <a:pt x="52209" y="608009"/>
                      <a:pt x="39070" y="628063"/>
                    </a:cubicBezTo>
                    <a:cubicBezTo>
                      <a:pt x="25932" y="648116"/>
                      <a:pt x="12966" y="668343"/>
                      <a:pt x="1037" y="689088"/>
                    </a:cubicBezTo>
                    <a:lnTo>
                      <a:pt x="0" y="6889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7923011" y="2146592"/>
                <a:ext cx="436783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76611" h="740605" extrusionOk="0">
                    <a:moveTo>
                      <a:pt x="576611" y="0"/>
                    </a:moveTo>
                    <a:cubicBezTo>
                      <a:pt x="576611" y="0"/>
                      <a:pt x="574537" y="216442"/>
                      <a:pt x="497088" y="314118"/>
                    </a:cubicBezTo>
                    <a:cubicBezTo>
                      <a:pt x="419639" y="411793"/>
                      <a:pt x="367257" y="410238"/>
                      <a:pt x="311763" y="548712"/>
                    </a:cubicBezTo>
                    <a:cubicBezTo>
                      <a:pt x="256270" y="687014"/>
                      <a:pt x="12340" y="740606"/>
                      <a:pt x="12340" y="740606"/>
                    </a:cubicBezTo>
                    <a:cubicBezTo>
                      <a:pt x="12340" y="740606"/>
                      <a:pt x="-46092" y="491317"/>
                      <a:pt x="91345" y="318958"/>
                    </a:cubicBezTo>
                    <a:cubicBezTo>
                      <a:pt x="228782" y="146427"/>
                      <a:pt x="576611" y="0"/>
                      <a:pt x="576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7932222" y="2146592"/>
                <a:ext cx="427566" cy="561008"/>
              </a:xfrm>
              <a:custGeom>
                <a:avLst/>
                <a:gdLst/>
                <a:ahLst/>
                <a:cxnLst/>
                <a:rect l="l" t="t" r="r" b="b"/>
                <a:pathLst>
                  <a:path w="564443" h="740605" extrusionOk="0">
                    <a:moveTo>
                      <a:pt x="564444" y="0"/>
                    </a:moveTo>
                    <a:cubicBezTo>
                      <a:pt x="564444" y="0"/>
                      <a:pt x="482673" y="173396"/>
                      <a:pt x="455704" y="254475"/>
                    </a:cubicBezTo>
                    <a:cubicBezTo>
                      <a:pt x="428735" y="335555"/>
                      <a:pt x="457087" y="219727"/>
                      <a:pt x="424413" y="211429"/>
                    </a:cubicBezTo>
                    <a:cubicBezTo>
                      <a:pt x="391739" y="203131"/>
                      <a:pt x="325700" y="453284"/>
                      <a:pt x="304955" y="442220"/>
                    </a:cubicBezTo>
                    <a:cubicBezTo>
                      <a:pt x="284210" y="431156"/>
                      <a:pt x="297522" y="366845"/>
                      <a:pt x="276430" y="368920"/>
                    </a:cubicBezTo>
                    <a:cubicBezTo>
                      <a:pt x="255339" y="370994"/>
                      <a:pt x="203131" y="658662"/>
                      <a:pt x="185151" y="625297"/>
                    </a:cubicBezTo>
                    <a:cubicBezTo>
                      <a:pt x="167172" y="591931"/>
                      <a:pt x="206070" y="519669"/>
                      <a:pt x="159738" y="540241"/>
                    </a:cubicBezTo>
                    <a:cubicBezTo>
                      <a:pt x="113580" y="560814"/>
                      <a:pt x="0" y="740606"/>
                      <a:pt x="0" y="740606"/>
                    </a:cubicBezTo>
                    <a:cubicBezTo>
                      <a:pt x="0" y="740606"/>
                      <a:pt x="130349" y="506357"/>
                      <a:pt x="108221" y="500825"/>
                    </a:cubicBezTo>
                    <a:cubicBezTo>
                      <a:pt x="86266" y="495293"/>
                      <a:pt x="27487" y="530214"/>
                      <a:pt x="24721" y="517767"/>
                    </a:cubicBezTo>
                    <a:cubicBezTo>
                      <a:pt x="21955" y="505320"/>
                      <a:pt x="205032" y="407990"/>
                      <a:pt x="193277" y="396234"/>
                    </a:cubicBezTo>
                    <a:cubicBezTo>
                      <a:pt x="181521" y="384479"/>
                      <a:pt x="100096" y="422512"/>
                      <a:pt x="99577" y="404705"/>
                    </a:cubicBezTo>
                    <a:cubicBezTo>
                      <a:pt x="98886" y="386899"/>
                      <a:pt x="298386" y="285074"/>
                      <a:pt x="290606" y="274183"/>
                    </a:cubicBezTo>
                    <a:cubicBezTo>
                      <a:pt x="282654" y="263465"/>
                      <a:pt x="210219" y="294928"/>
                      <a:pt x="219900" y="267960"/>
                    </a:cubicBezTo>
                    <a:cubicBezTo>
                      <a:pt x="229581" y="241164"/>
                      <a:pt x="426142" y="194141"/>
                      <a:pt x="401421" y="187745"/>
                    </a:cubicBezTo>
                    <a:cubicBezTo>
                      <a:pt x="376699" y="181521"/>
                      <a:pt x="324836" y="212293"/>
                      <a:pt x="331751" y="184806"/>
                    </a:cubicBezTo>
                    <a:cubicBezTo>
                      <a:pt x="339012" y="157491"/>
                      <a:pt x="564444" y="0"/>
                      <a:pt x="564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7931830" y="2146331"/>
                <a:ext cx="428482" cy="561401"/>
              </a:xfrm>
              <a:custGeom>
                <a:avLst/>
                <a:gdLst/>
                <a:ahLst/>
                <a:cxnLst/>
                <a:rect l="l" t="t" r="r" b="b"/>
                <a:pathLst>
                  <a:path w="565653" h="741124" extrusionOk="0">
                    <a:moveTo>
                      <a:pt x="0" y="740433"/>
                    </a:moveTo>
                    <a:cubicBezTo>
                      <a:pt x="38379" y="672492"/>
                      <a:pt x="78140" y="605416"/>
                      <a:pt x="119458" y="539204"/>
                    </a:cubicBezTo>
                    <a:cubicBezTo>
                      <a:pt x="140376" y="506184"/>
                      <a:pt x="161467" y="473511"/>
                      <a:pt x="183595" y="441182"/>
                    </a:cubicBezTo>
                    <a:cubicBezTo>
                      <a:pt x="194487" y="424932"/>
                      <a:pt x="205897" y="409200"/>
                      <a:pt x="217134" y="393123"/>
                    </a:cubicBezTo>
                    <a:lnTo>
                      <a:pt x="234594" y="369611"/>
                    </a:lnTo>
                    <a:lnTo>
                      <a:pt x="243411" y="357856"/>
                    </a:lnTo>
                    <a:lnTo>
                      <a:pt x="252573" y="346273"/>
                    </a:lnTo>
                    <a:cubicBezTo>
                      <a:pt x="258624" y="338666"/>
                      <a:pt x="264502" y="330714"/>
                      <a:pt x="270898" y="323280"/>
                    </a:cubicBezTo>
                    <a:lnTo>
                      <a:pt x="290261" y="300979"/>
                    </a:lnTo>
                    <a:cubicBezTo>
                      <a:pt x="297003" y="293718"/>
                      <a:pt x="304091" y="286803"/>
                      <a:pt x="311006" y="279542"/>
                    </a:cubicBezTo>
                    <a:cubicBezTo>
                      <a:pt x="317921" y="272454"/>
                      <a:pt x="325182" y="266058"/>
                      <a:pt x="332097" y="259316"/>
                    </a:cubicBezTo>
                    <a:cubicBezTo>
                      <a:pt x="346273" y="246004"/>
                      <a:pt x="360103" y="232520"/>
                      <a:pt x="373933" y="218862"/>
                    </a:cubicBezTo>
                    <a:cubicBezTo>
                      <a:pt x="387936" y="205378"/>
                      <a:pt x="401594" y="191721"/>
                      <a:pt x="415251" y="177891"/>
                    </a:cubicBezTo>
                    <a:cubicBezTo>
                      <a:pt x="442566" y="150403"/>
                      <a:pt x="469188" y="122051"/>
                      <a:pt x="494774" y="93008"/>
                    </a:cubicBezTo>
                    <a:cubicBezTo>
                      <a:pt x="507740" y="78486"/>
                      <a:pt x="520015" y="63619"/>
                      <a:pt x="531770" y="48233"/>
                    </a:cubicBezTo>
                    <a:cubicBezTo>
                      <a:pt x="543699" y="33020"/>
                      <a:pt x="554936" y="17115"/>
                      <a:pt x="564098" y="0"/>
                    </a:cubicBezTo>
                    <a:lnTo>
                      <a:pt x="565654" y="691"/>
                    </a:lnTo>
                    <a:cubicBezTo>
                      <a:pt x="558739" y="19189"/>
                      <a:pt x="548539" y="36131"/>
                      <a:pt x="538167" y="52728"/>
                    </a:cubicBezTo>
                    <a:cubicBezTo>
                      <a:pt x="527448" y="69151"/>
                      <a:pt x="515865" y="85056"/>
                      <a:pt x="503937" y="100614"/>
                    </a:cubicBezTo>
                    <a:cubicBezTo>
                      <a:pt x="480080" y="131732"/>
                      <a:pt x="454148" y="161121"/>
                      <a:pt x="427352" y="189646"/>
                    </a:cubicBezTo>
                    <a:cubicBezTo>
                      <a:pt x="413868" y="203822"/>
                      <a:pt x="400038" y="217825"/>
                      <a:pt x="386207" y="231483"/>
                    </a:cubicBezTo>
                    <a:cubicBezTo>
                      <a:pt x="372205" y="245140"/>
                      <a:pt x="357856" y="258451"/>
                      <a:pt x="343334" y="271590"/>
                    </a:cubicBezTo>
                    <a:cubicBezTo>
                      <a:pt x="336073" y="278159"/>
                      <a:pt x="328467" y="284556"/>
                      <a:pt x="321724" y="291125"/>
                    </a:cubicBezTo>
                    <a:cubicBezTo>
                      <a:pt x="314982" y="297867"/>
                      <a:pt x="307894" y="304264"/>
                      <a:pt x="301152" y="311179"/>
                    </a:cubicBezTo>
                    <a:lnTo>
                      <a:pt x="281617" y="332616"/>
                    </a:lnTo>
                    <a:cubicBezTo>
                      <a:pt x="275220" y="339704"/>
                      <a:pt x="269170" y="347483"/>
                      <a:pt x="262946" y="354744"/>
                    </a:cubicBezTo>
                    <a:lnTo>
                      <a:pt x="253611" y="365981"/>
                    </a:lnTo>
                    <a:lnTo>
                      <a:pt x="244621" y="377391"/>
                    </a:lnTo>
                    <a:lnTo>
                      <a:pt x="226815" y="400384"/>
                    </a:lnTo>
                    <a:cubicBezTo>
                      <a:pt x="215405" y="416115"/>
                      <a:pt x="203649" y="431501"/>
                      <a:pt x="192412" y="447406"/>
                    </a:cubicBezTo>
                    <a:cubicBezTo>
                      <a:pt x="169765" y="479043"/>
                      <a:pt x="147983" y="511198"/>
                      <a:pt x="126373" y="543699"/>
                    </a:cubicBezTo>
                    <a:cubicBezTo>
                      <a:pt x="83154" y="608528"/>
                      <a:pt x="41491" y="674394"/>
                      <a:pt x="1383" y="741124"/>
                    </a:cubicBezTo>
                    <a:lnTo>
                      <a:pt x="0" y="740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8113343" y="2020437"/>
                <a:ext cx="379898" cy="97892"/>
              </a:xfrm>
              <a:custGeom>
                <a:avLst/>
                <a:gdLst/>
                <a:ahLst/>
                <a:cxnLst/>
                <a:rect l="l" t="t" r="r" b="b"/>
                <a:pathLst>
                  <a:path w="501516" h="129231" extrusionOk="0">
                    <a:moveTo>
                      <a:pt x="501517" y="0"/>
                    </a:moveTo>
                    <a:cubicBezTo>
                      <a:pt x="483365" y="13830"/>
                      <a:pt x="464348" y="26277"/>
                      <a:pt x="444813" y="38033"/>
                    </a:cubicBezTo>
                    <a:cubicBezTo>
                      <a:pt x="425278" y="49789"/>
                      <a:pt x="405224" y="60853"/>
                      <a:pt x="384825" y="70880"/>
                    </a:cubicBezTo>
                    <a:cubicBezTo>
                      <a:pt x="343853" y="90933"/>
                      <a:pt x="300979" y="107530"/>
                      <a:pt x="256204" y="118248"/>
                    </a:cubicBezTo>
                    <a:cubicBezTo>
                      <a:pt x="244967" y="120841"/>
                      <a:pt x="233730" y="123089"/>
                      <a:pt x="222493" y="124817"/>
                    </a:cubicBezTo>
                    <a:cubicBezTo>
                      <a:pt x="211083" y="126546"/>
                      <a:pt x="199673" y="127929"/>
                      <a:pt x="188263" y="128621"/>
                    </a:cubicBezTo>
                    <a:cubicBezTo>
                      <a:pt x="165271" y="130004"/>
                      <a:pt x="142105" y="129139"/>
                      <a:pt x="119458" y="124990"/>
                    </a:cubicBezTo>
                    <a:cubicBezTo>
                      <a:pt x="96811" y="121014"/>
                      <a:pt x="74683" y="113753"/>
                      <a:pt x="54283" y="103035"/>
                    </a:cubicBezTo>
                    <a:cubicBezTo>
                      <a:pt x="44257" y="97676"/>
                      <a:pt x="34403" y="91452"/>
                      <a:pt x="25413" y="84537"/>
                    </a:cubicBezTo>
                    <a:cubicBezTo>
                      <a:pt x="16423" y="77449"/>
                      <a:pt x="7953" y="69842"/>
                      <a:pt x="0" y="61544"/>
                    </a:cubicBezTo>
                    <a:cubicBezTo>
                      <a:pt x="8471" y="69151"/>
                      <a:pt x="17288" y="76239"/>
                      <a:pt x="26623" y="82635"/>
                    </a:cubicBezTo>
                    <a:cubicBezTo>
                      <a:pt x="35959" y="88859"/>
                      <a:pt x="45812" y="94564"/>
                      <a:pt x="56012" y="99404"/>
                    </a:cubicBezTo>
                    <a:cubicBezTo>
                      <a:pt x="66212" y="104245"/>
                      <a:pt x="76758" y="108221"/>
                      <a:pt x="87476" y="111333"/>
                    </a:cubicBezTo>
                    <a:cubicBezTo>
                      <a:pt x="98194" y="114445"/>
                      <a:pt x="109258" y="117038"/>
                      <a:pt x="120323" y="118594"/>
                    </a:cubicBezTo>
                    <a:cubicBezTo>
                      <a:pt x="131387" y="120150"/>
                      <a:pt x="142624" y="121187"/>
                      <a:pt x="153861" y="121533"/>
                    </a:cubicBezTo>
                    <a:cubicBezTo>
                      <a:pt x="165098" y="121878"/>
                      <a:pt x="176335" y="121533"/>
                      <a:pt x="187572" y="120668"/>
                    </a:cubicBezTo>
                    <a:cubicBezTo>
                      <a:pt x="193104" y="120323"/>
                      <a:pt x="198809" y="119631"/>
                      <a:pt x="204341" y="119112"/>
                    </a:cubicBezTo>
                    <a:cubicBezTo>
                      <a:pt x="209873" y="118421"/>
                      <a:pt x="215578" y="117729"/>
                      <a:pt x="221110" y="116692"/>
                    </a:cubicBezTo>
                    <a:cubicBezTo>
                      <a:pt x="232174" y="114963"/>
                      <a:pt x="243238" y="112716"/>
                      <a:pt x="254302" y="110123"/>
                    </a:cubicBezTo>
                    <a:cubicBezTo>
                      <a:pt x="265366" y="107530"/>
                      <a:pt x="276258" y="104591"/>
                      <a:pt x="286976" y="101479"/>
                    </a:cubicBezTo>
                    <a:cubicBezTo>
                      <a:pt x="297867" y="98194"/>
                      <a:pt x="308413" y="94564"/>
                      <a:pt x="319131" y="90761"/>
                    </a:cubicBezTo>
                    <a:cubicBezTo>
                      <a:pt x="340395" y="83154"/>
                      <a:pt x="361313" y="74337"/>
                      <a:pt x="381886" y="65002"/>
                    </a:cubicBezTo>
                    <a:cubicBezTo>
                      <a:pt x="402458" y="55494"/>
                      <a:pt x="422685" y="45467"/>
                      <a:pt x="442739" y="34575"/>
                    </a:cubicBezTo>
                    <a:cubicBezTo>
                      <a:pt x="462792" y="23857"/>
                      <a:pt x="482327" y="12447"/>
                      <a:pt x="501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7754243" y="1976523"/>
                <a:ext cx="556300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90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5" y="-12351"/>
                      <a:pt x="336592" y="4246"/>
                    </a:cubicBezTo>
                    <a:cubicBezTo>
                      <a:pt x="503764" y="29140"/>
                      <a:pt x="735938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7754299" y="1992821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6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589" y="164928"/>
                      <a:pt x="321132" y="148851"/>
                    </a:cubicBezTo>
                    <a:cubicBezTo>
                      <a:pt x="319576" y="141763"/>
                      <a:pt x="248005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089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1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621" y="93876"/>
                      <a:pt x="732233" y="146257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7754112" y="1992300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519" y="0"/>
                    </a:moveTo>
                    <a:cubicBezTo>
                      <a:pt x="47714" y="30254"/>
                      <a:pt x="100960" y="55666"/>
                      <a:pt x="158528" y="75547"/>
                    </a:cubicBezTo>
                    <a:cubicBezTo>
                      <a:pt x="187226" y="85574"/>
                      <a:pt x="216961" y="94218"/>
                      <a:pt x="247560" y="101825"/>
                    </a:cubicBezTo>
                    <a:cubicBezTo>
                      <a:pt x="262946" y="105455"/>
                      <a:pt x="278159" y="109258"/>
                      <a:pt x="293891" y="112197"/>
                    </a:cubicBezTo>
                    <a:cubicBezTo>
                      <a:pt x="301671" y="113926"/>
                      <a:pt x="309450" y="115482"/>
                      <a:pt x="317230" y="117038"/>
                    </a:cubicBezTo>
                    <a:cubicBezTo>
                      <a:pt x="321206" y="117729"/>
                      <a:pt x="325182" y="118594"/>
                      <a:pt x="329158" y="119285"/>
                    </a:cubicBezTo>
                    <a:cubicBezTo>
                      <a:pt x="333134" y="120150"/>
                      <a:pt x="336938" y="120841"/>
                      <a:pt x="340914" y="121706"/>
                    </a:cubicBezTo>
                    <a:cubicBezTo>
                      <a:pt x="348693" y="123261"/>
                      <a:pt x="356819" y="124472"/>
                      <a:pt x="364598" y="126200"/>
                    </a:cubicBezTo>
                    <a:cubicBezTo>
                      <a:pt x="372377" y="127929"/>
                      <a:pt x="380330" y="129485"/>
                      <a:pt x="388109" y="131041"/>
                    </a:cubicBezTo>
                    <a:cubicBezTo>
                      <a:pt x="395889" y="132770"/>
                      <a:pt x="403495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9" y="156627"/>
                      <a:pt x="510161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3" y="166654"/>
                      <a:pt x="437725" y="162677"/>
                      <a:pt x="423031" y="158010"/>
                    </a:cubicBezTo>
                    <a:cubicBezTo>
                      <a:pt x="415770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5" y="142451"/>
                      <a:pt x="364771" y="140549"/>
                      <a:pt x="357164" y="138475"/>
                    </a:cubicBezTo>
                    <a:cubicBezTo>
                      <a:pt x="349731" y="136573"/>
                      <a:pt x="341778" y="135017"/>
                      <a:pt x="334172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0" y="692"/>
                      <a:pt x="346" y="346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8042473" y="1826157"/>
                <a:ext cx="556299" cy="238099"/>
              </a:xfrm>
              <a:custGeom>
                <a:avLst/>
                <a:gdLst/>
                <a:ahLst/>
                <a:cxnLst/>
                <a:rect l="l" t="t" r="r" b="b"/>
                <a:pathLst>
                  <a:path w="734388" h="314322" extrusionOk="0">
                    <a:moveTo>
                      <a:pt x="734382" y="163638"/>
                    </a:moveTo>
                    <a:cubicBezTo>
                      <a:pt x="734728" y="162774"/>
                      <a:pt x="678716" y="215329"/>
                      <a:pt x="604206" y="254572"/>
                    </a:cubicBezTo>
                    <a:cubicBezTo>
                      <a:pt x="530387" y="295544"/>
                      <a:pt x="438071" y="323031"/>
                      <a:pt x="383960" y="311794"/>
                    </a:cubicBezTo>
                    <a:cubicBezTo>
                      <a:pt x="277295" y="287073"/>
                      <a:pt x="279024" y="250596"/>
                      <a:pt x="143661" y="232962"/>
                    </a:cubicBezTo>
                    <a:cubicBezTo>
                      <a:pt x="12274" y="204783"/>
                      <a:pt x="4322" y="18422"/>
                      <a:pt x="0" y="21361"/>
                    </a:cubicBezTo>
                    <a:cubicBezTo>
                      <a:pt x="3976" y="25337"/>
                      <a:pt x="170976" y="-12351"/>
                      <a:pt x="336592" y="4246"/>
                    </a:cubicBezTo>
                    <a:cubicBezTo>
                      <a:pt x="503591" y="29313"/>
                      <a:pt x="735765" y="159662"/>
                      <a:pt x="734382" y="1636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8042530" y="1842455"/>
                <a:ext cx="556238" cy="184512"/>
              </a:xfrm>
              <a:custGeom>
                <a:avLst/>
                <a:gdLst/>
                <a:ahLst/>
                <a:cxnLst/>
                <a:rect l="l" t="t" r="r" b="b"/>
                <a:pathLst>
                  <a:path w="734308" h="243580" extrusionOk="0">
                    <a:moveTo>
                      <a:pt x="734308" y="142108"/>
                    </a:moveTo>
                    <a:cubicBezTo>
                      <a:pt x="734654" y="147813"/>
                      <a:pt x="538265" y="225089"/>
                      <a:pt x="449234" y="237882"/>
                    </a:cubicBezTo>
                    <a:cubicBezTo>
                      <a:pt x="360029" y="257763"/>
                      <a:pt x="487785" y="221805"/>
                      <a:pt x="492453" y="188785"/>
                    </a:cubicBezTo>
                    <a:cubicBezTo>
                      <a:pt x="494873" y="173399"/>
                      <a:pt x="429525" y="190514"/>
                      <a:pt x="366944" y="197083"/>
                    </a:cubicBezTo>
                    <a:cubicBezTo>
                      <a:pt x="304017" y="205554"/>
                      <a:pt x="243856" y="203307"/>
                      <a:pt x="249906" y="194144"/>
                    </a:cubicBezTo>
                    <a:cubicBezTo>
                      <a:pt x="261143" y="176165"/>
                      <a:pt x="324416" y="164928"/>
                      <a:pt x="321132" y="148851"/>
                    </a:cubicBezTo>
                    <a:cubicBezTo>
                      <a:pt x="319576" y="141763"/>
                      <a:pt x="248004" y="153864"/>
                      <a:pt x="184731" y="152481"/>
                    </a:cubicBezTo>
                    <a:cubicBezTo>
                      <a:pt x="120767" y="153172"/>
                      <a:pt x="65273" y="140207"/>
                      <a:pt x="81178" y="133637"/>
                    </a:cubicBezTo>
                    <a:cubicBezTo>
                      <a:pt x="111605" y="119461"/>
                      <a:pt x="175915" y="137095"/>
                      <a:pt x="157936" y="105631"/>
                    </a:cubicBezTo>
                    <a:cubicBezTo>
                      <a:pt x="134597" y="79527"/>
                      <a:pt x="-4223" y="4152"/>
                      <a:pt x="99" y="3"/>
                    </a:cubicBezTo>
                    <a:cubicBezTo>
                      <a:pt x="-74" y="-342"/>
                      <a:pt x="40725" y="26454"/>
                      <a:pt x="88439" y="43223"/>
                    </a:cubicBezTo>
                    <a:cubicBezTo>
                      <a:pt x="135116" y="61202"/>
                      <a:pt x="188881" y="69154"/>
                      <a:pt x="190264" y="60165"/>
                    </a:cubicBezTo>
                    <a:cubicBezTo>
                      <a:pt x="193375" y="42877"/>
                      <a:pt x="160010" y="6918"/>
                      <a:pt x="169518" y="2769"/>
                    </a:cubicBezTo>
                    <a:cubicBezTo>
                      <a:pt x="177471" y="-342"/>
                      <a:pt x="277567" y="109262"/>
                      <a:pt x="288458" y="95432"/>
                    </a:cubicBezTo>
                    <a:cubicBezTo>
                      <a:pt x="297966" y="82639"/>
                      <a:pt x="255265" y="34924"/>
                      <a:pt x="269960" y="28874"/>
                    </a:cubicBezTo>
                    <a:cubicBezTo>
                      <a:pt x="283272" y="24033"/>
                      <a:pt x="402730" y="131217"/>
                      <a:pt x="413275" y="118597"/>
                    </a:cubicBezTo>
                    <a:cubicBezTo>
                      <a:pt x="422438" y="107014"/>
                      <a:pt x="382157" y="67944"/>
                      <a:pt x="407743" y="62239"/>
                    </a:cubicBezTo>
                    <a:cubicBezTo>
                      <a:pt x="434193" y="55324"/>
                      <a:pt x="511296" y="179277"/>
                      <a:pt x="513371" y="156457"/>
                    </a:cubicBezTo>
                    <a:cubicBezTo>
                      <a:pt x="515964" y="132946"/>
                      <a:pt x="477240" y="112028"/>
                      <a:pt x="504900" y="100445"/>
                    </a:cubicBezTo>
                    <a:cubicBezTo>
                      <a:pt x="529449" y="93876"/>
                      <a:pt x="732061" y="146430"/>
                      <a:pt x="734308" y="142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8042081" y="1841934"/>
                <a:ext cx="556687" cy="136783"/>
              </a:xfrm>
              <a:custGeom>
                <a:avLst/>
                <a:gdLst/>
                <a:ahLst/>
                <a:cxnLst/>
                <a:rect l="l" t="t" r="r" b="b"/>
                <a:pathLst>
                  <a:path w="734900" h="180571" extrusionOk="0">
                    <a:moveTo>
                      <a:pt x="692" y="0"/>
                    </a:moveTo>
                    <a:cubicBezTo>
                      <a:pt x="47887" y="30254"/>
                      <a:pt x="101133" y="55666"/>
                      <a:pt x="158701" y="75547"/>
                    </a:cubicBezTo>
                    <a:cubicBezTo>
                      <a:pt x="187399" y="85574"/>
                      <a:pt x="217134" y="94218"/>
                      <a:pt x="247733" y="101825"/>
                    </a:cubicBezTo>
                    <a:cubicBezTo>
                      <a:pt x="263119" y="105455"/>
                      <a:pt x="278332" y="109258"/>
                      <a:pt x="294064" y="112197"/>
                    </a:cubicBezTo>
                    <a:cubicBezTo>
                      <a:pt x="301843" y="113926"/>
                      <a:pt x="309623" y="115482"/>
                      <a:pt x="317402" y="117038"/>
                    </a:cubicBezTo>
                    <a:cubicBezTo>
                      <a:pt x="321379" y="117729"/>
                      <a:pt x="325355" y="118594"/>
                      <a:pt x="329331" y="119285"/>
                    </a:cubicBezTo>
                    <a:cubicBezTo>
                      <a:pt x="333307" y="120150"/>
                      <a:pt x="337110" y="120841"/>
                      <a:pt x="341087" y="121706"/>
                    </a:cubicBezTo>
                    <a:cubicBezTo>
                      <a:pt x="348866" y="123261"/>
                      <a:pt x="356991" y="124472"/>
                      <a:pt x="364771" y="126200"/>
                    </a:cubicBezTo>
                    <a:cubicBezTo>
                      <a:pt x="372550" y="127929"/>
                      <a:pt x="380330" y="129485"/>
                      <a:pt x="388282" y="131041"/>
                    </a:cubicBezTo>
                    <a:cubicBezTo>
                      <a:pt x="396062" y="132770"/>
                      <a:pt x="403668" y="135017"/>
                      <a:pt x="411275" y="136919"/>
                    </a:cubicBezTo>
                    <a:cubicBezTo>
                      <a:pt x="419054" y="138820"/>
                      <a:pt x="426142" y="141068"/>
                      <a:pt x="433576" y="143142"/>
                    </a:cubicBezTo>
                    <a:cubicBezTo>
                      <a:pt x="448443" y="147118"/>
                      <a:pt x="463657" y="150576"/>
                      <a:pt x="479043" y="153515"/>
                    </a:cubicBezTo>
                    <a:cubicBezTo>
                      <a:pt x="494428" y="156627"/>
                      <a:pt x="510160" y="159047"/>
                      <a:pt x="526065" y="160949"/>
                    </a:cubicBezTo>
                    <a:cubicBezTo>
                      <a:pt x="557875" y="164925"/>
                      <a:pt x="591240" y="166308"/>
                      <a:pt x="625643" y="164579"/>
                    </a:cubicBezTo>
                    <a:cubicBezTo>
                      <a:pt x="642757" y="163715"/>
                      <a:pt x="660564" y="161813"/>
                      <a:pt x="678716" y="158355"/>
                    </a:cubicBezTo>
                    <a:cubicBezTo>
                      <a:pt x="696695" y="155244"/>
                      <a:pt x="715366" y="150403"/>
                      <a:pt x="734901" y="141932"/>
                    </a:cubicBezTo>
                    <a:cubicBezTo>
                      <a:pt x="734728" y="142624"/>
                      <a:pt x="734728" y="143142"/>
                      <a:pt x="734555" y="143834"/>
                    </a:cubicBezTo>
                    <a:cubicBezTo>
                      <a:pt x="714156" y="155244"/>
                      <a:pt x="694448" y="161813"/>
                      <a:pt x="675431" y="167172"/>
                    </a:cubicBezTo>
                    <a:cubicBezTo>
                      <a:pt x="656415" y="172186"/>
                      <a:pt x="637744" y="175470"/>
                      <a:pt x="619592" y="177545"/>
                    </a:cubicBezTo>
                    <a:cubicBezTo>
                      <a:pt x="583288" y="181867"/>
                      <a:pt x="548885" y="181175"/>
                      <a:pt x="516038" y="177891"/>
                    </a:cubicBezTo>
                    <a:cubicBezTo>
                      <a:pt x="499788" y="175989"/>
                      <a:pt x="483710" y="173396"/>
                      <a:pt x="468151" y="170111"/>
                    </a:cubicBezTo>
                    <a:cubicBezTo>
                      <a:pt x="452592" y="166654"/>
                      <a:pt x="437725" y="162677"/>
                      <a:pt x="423031" y="158010"/>
                    </a:cubicBezTo>
                    <a:cubicBezTo>
                      <a:pt x="415769" y="155762"/>
                      <a:pt x="408509" y="152996"/>
                      <a:pt x="401421" y="150749"/>
                    </a:cubicBezTo>
                    <a:cubicBezTo>
                      <a:pt x="394160" y="148674"/>
                      <a:pt x="387072" y="146254"/>
                      <a:pt x="379811" y="144180"/>
                    </a:cubicBezTo>
                    <a:cubicBezTo>
                      <a:pt x="372204" y="142451"/>
                      <a:pt x="364771" y="140549"/>
                      <a:pt x="357164" y="138475"/>
                    </a:cubicBezTo>
                    <a:cubicBezTo>
                      <a:pt x="349730" y="136573"/>
                      <a:pt x="341778" y="135017"/>
                      <a:pt x="334171" y="133115"/>
                    </a:cubicBezTo>
                    <a:cubicBezTo>
                      <a:pt x="330368" y="132251"/>
                      <a:pt x="326565" y="131214"/>
                      <a:pt x="322762" y="130349"/>
                    </a:cubicBezTo>
                    <a:cubicBezTo>
                      <a:pt x="318958" y="129485"/>
                      <a:pt x="314982" y="128621"/>
                      <a:pt x="311179" y="127756"/>
                    </a:cubicBezTo>
                    <a:cubicBezTo>
                      <a:pt x="303399" y="126027"/>
                      <a:pt x="295793" y="124126"/>
                      <a:pt x="288186" y="122224"/>
                    </a:cubicBezTo>
                    <a:cubicBezTo>
                      <a:pt x="272800" y="118767"/>
                      <a:pt x="257760" y="114445"/>
                      <a:pt x="242547" y="110469"/>
                    </a:cubicBezTo>
                    <a:cubicBezTo>
                      <a:pt x="212466" y="101998"/>
                      <a:pt x="183077" y="92489"/>
                      <a:pt x="154898" y="81771"/>
                    </a:cubicBezTo>
                    <a:cubicBezTo>
                      <a:pt x="98367" y="59988"/>
                      <a:pt x="46331" y="32847"/>
                      <a:pt x="0" y="1383"/>
                    </a:cubicBezTo>
                    <a:cubicBezTo>
                      <a:pt x="346" y="692"/>
                      <a:pt x="519" y="346"/>
                      <a:pt x="6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8486306" y="1932756"/>
                <a:ext cx="151130" cy="343232"/>
              </a:xfrm>
              <a:custGeom>
                <a:avLst/>
                <a:gdLst/>
                <a:ahLst/>
                <a:cxnLst/>
                <a:rect l="l" t="t" r="r" b="b"/>
                <a:pathLst>
                  <a:path w="199511" h="453111" extrusionOk="0">
                    <a:moveTo>
                      <a:pt x="199511" y="0"/>
                    </a:moveTo>
                    <a:cubicBezTo>
                      <a:pt x="186373" y="16423"/>
                      <a:pt x="173580" y="33365"/>
                      <a:pt x="161305" y="50307"/>
                    </a:cubicBezTo>
                    <a:cubicBezTo>
                      <a:pt x="149031" y="67422"/>
                      <a:pt x="137276" y="84710"/>
                      <a:pt x="125693" y="102343"/>
                    </a:cubicBezTo>
                    <a:cubicBezTo>
                      <a:pt x="114283" y="119977"/>
                      <a:pt x="103219" y="137956"/>
                      <a:pt x="92846" y="156108"/>
                    </a:cubicBezTo>
                    <a:cubicBezTo>
                      <a:pt x="82473" y="174260"/>
                      <a:pt x="72447" y="192758"/>
                      <a:pt x="63284" y="211775"/>
                    </a:cubicBezTo>
                    <a:cubicBezTo>
                      <a:pt x="60864" y="216442"/>
                      <a:pt x="58789" y="221283"/>
                      <a:pt x="56542" y="225950"/>
                    </a:cubicBezTo>
                    <a:cubicBezTo>
                      <a:pt x="54295" y="230791"/>
                      <a:pt x="52047" y="235459"/>
                      <a:pt x="49973" y="240299"/>
                    </a:cubicBezTo>
                    <a:lnTo>
                      <a:pt x="43749" y="254648"/>
                    </a:lnTo>
                    <a:lnTo>
                      <a:pt x="37871" y="269170"/>
                    </a:lnTo>
                    <a:cubicBezTo>
                      <a:pt x="30264" y="288705"/>
                      <a:pt x="23349" y="308586"/>
                      <a:pt x="17817" y="328639"/>
                    </a:cubicBezTo>
                    <a:lnTo>
                      <a:pt x="16780" y="332443"/>
                    </a:lnTo>
                    <a:lnTo>
                      <a:pt x="15916" y="336246"/>
                    </a:lnTo>
                    <a:lnTo>
                      <a:pt x="14014" y="343853"/>
                    </a:lnTo>
                    <a:lnTo>
                      <a:pt x="12112" y="351459"/>
                    </a:lnTo>
                    <a:cubicBezTo>
                      <a:pt x="11594" y="354052"/>
                      <a:pt x="11075" y="356646"/>
                      <a:pt x="10557" y="359066"/>
                    </a:cubicBezTo>
                    <a:lnTo>
                      <a:pt x="9000" y="366845"/>
                    </a:lnTo>
                    <a:cubicBezTo>
                      <a:pt x="8482" y="369439"/>
                      <a:pt x="7963" y="372032"/>
                      <a:pt x="7618" y="374625"/>
                    </a:cubicBezTo>
                    <a:lnTo>
                      <a:pt x="5197" y="390184"/>
                    </a:lnTo>
                    <a:cubicBezTo>
                      <a:pt x="2431" y="410929"/>
                      <a:pt x="1394" y="432020"/>
                      <a:pt x="1913" y="453111"/>
                    </a:cubicBezTo>
                    <a:cubicBezTo>
                      <a:pt x="-508" y="432193"/>
                      <a:pt x="-508" y="410929"/>
                      <a:pt x="1221" y="389665"/>
                    </a:cubicBezTo>
                    <a:cubicBezTo>
                      <a:pt x="2950" y="368574"/>
                      <a:pt x="6753" y="347656"/>
                      <a:pt x="11767" y="326911"/>
                    </a:cubicBezTo>
                    <a:lnTo>
                      <a:pt x="15743" y="311525"/>
                    </a:lnTo>
                    <a:cubicBezTo>
                      <a:pt x="17126" y="306338"/>
                      <a:pt x="18855" y="301325"/>
                      <a:pt x="20411" y="296311"/>
                    </a:cubicBezTo>
                    <a:cubicBezTo>
                      <a:pt x="21966" y="291298"/>
                      <a:pt x="23695" y="286285"/>
                      <a:pt x="25424" y="281271"/>
                    </a:cubicBezTo>
                    <a:cubicBezTo>
                      <a:pt x="27153" y="276258"/>
                      <a:pt x="28881" y="271244"/>
                      <a:pt x="30783" y="266231"/>
                    </a:cubicBezTo>
                    <a:lnTo>
                      <a:pt x="36488" y="251363"/>
                    </a:lnTo>
                    <a:lnTo>
                      <a:pt x="42711" y="236669"/>
                    </a:lnTo>
                    <a:cubicBezTo>
                      <a:pt x="44786" y="231828"/>
                      <a:pt x="47033" y="226988"/>
                      <a:pt x="49281" y="222147"/>
                    </a:cubicBezTo>
                    <a:cubicBezTo>
                      <a:pt x="51528" y="217307"/>
                      <a:pt x="53603" y="212466"/>
                      <a:pt x="56023" y="207798"/>
                    </a:cubicBezTo>
                    <a:cubicBezTo>
                      <a:pt x="74694" y="169765"/>
                      <a:pt x="96476" y="133288"/>
                      <a:pt x="120334" y="98367"/>
                    </a:cubicBezTo>
                    <a:cubicBezTo>
                      <a:pt x="132262" y="80907"/>
                      <a:pt x="144882" y="63965"/>
                      <a:pt x="158021" y="47368"/>
                    </a:cubicBezTo>
                    <a:cubicBezTo>
                      <a:pt x="171332" y="31464"/>
                      <a:pt x="184817" y="15213"/>
                      <a:pt x="1995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>
                <a:off x="8370343" y="2070820"/>
                <a:ext cx="219470" cy="565985"/>
              </a:xfrm>
              <a:custGeom>
                <a:avLst/>
                <a:gdLst/>
                <a:ahLst/>
                <a:cxnLst/>
                <a:rect l="l" t="t" r="r" b="b"/>
                <a:pathLst>
                  <a:path w="289729" h="747175" extrusionOk="0">
                    <a:moveTo>
                      <a:pt x="227191" y="0"/>
                    </a:moveTo>
                    <a:cubicBezTo>
                      <a:pt x="228228" y="0"/>
                      <a:pt x="163745" y="41837"/>
                      <a:pt x="107905" y="104937"/>
                    </a:cubicBezTo>
                    <a:cubicBezTo>
                      <a:pt x="50683" y="166827"/>
                      <a:pt x="1931" y="250154"/>
                      <a:pt x="30" y="305301"/>
                    </a:cubicBezTo>
                    <a:cubicBezTo>
                      <a:pt x="-1180" y="414733"/>
                      <a:pt x="34606" y="421821"/>
                      <a:pt x="19738" y="557529"/>
                    </a:cubicBezTo>
                    <a:cubicBezTo>
                      <a:pt x="15935" y="691855"/>
                      <a:pt x="195208" y="743718"/>
                      <a:pt x="191232" y="747175"/>
                    </a:cubicBezTo>
                    <a:cubicBezTo>
                      <a:pt x="188293" y="742335"/>
                      <a:pt x="264532" y="589166"/>
                      <a:pt x="287524" y="424241"/>
                    </a:cubicBezTo>
                    <a:cubicBezTo>
                      <a:pt x="303083" y="256031"/>
                      <a:pt x="231339" y="-345"/>
                      <a:pt x="2271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8411036" y="2070811"/>
                <a:ext cx="132459" cy="566165"/>
              </a:xfrm>
              <a:custGeom>
                <a:avLst/>
                <a:gdLst/>
                <a:ahLst/>
                <a:cxnLst/>
                <a:rect l="l" t="t" r="r" b="b"/>
                <a:pathLst>
                  <a:path w="174863" h="747413" extrusionOk="0">
                    <a:moveTo>
                      <a:pt x="173434" y="13"/>
                    </a:moveTo>
                    <a:cubicBezTo>
                      <a:pt x="168075" y="-1716"/>
                      <a:pt x="46369" y="170816"/>
                      <a:pt x="12831" y="254315"/>
                    </a:cubicBezTo>
                    <a:cubicBezTo>
                      <a:pt x="-27622" y="336259"/>
                      <a:pt x="37553" y="220777"/>
                      <a:pt x="70745" y="224062"/>
                    </a:cubicBezTo>
                    <a:cubicBezTo>
                      <a:pt x="86304" y="225272"/>
                      <a:pt x="54149" y="284742"/>
                      <a:pt x="32885" y="344038"/>
                    </a:cubicBezTo>
                    <a:cubicBezTo>
                      <a:pt x="9720" y="403162"/>
                      <a:pt x="-2209" y="462114"/>
                      <a:pt x="7991" y="458483"/>
                    </a:cubicBezTo>
                    <a:cubicBezTo>
                      <a:pt x="28217" y="451914"/>
                      <a:pt x="54149" y="392963"/>
                      <a:pt x="68843" y="400051"/>
                    </a:cubicBezTo>
                    <a:cubicBezTo>
                      <a:pt x="75413" y="403162"/>
                      <a:pt x="46542" y="469893"/>
                      <a:pt x="33058" y="531783"/>
                    </a:cubicBezTo>
                    <a:cubicBezTo>
                      <a:pt x="17326" y="593673"/>
                      <a:pt x="16635" y="650723"/>
                      <a:pt x="26834" y="636892"/>
                    </a:cubicBezTo>
                    <a:cubicBezTo>
                      <a:pt x="47753" y="610615"/>
                      <a:pt x="45851" y="543884"/>
                      <a:pt x="72128" y="568952"/>
                    </a:cubicBezTo>
                    <a:cubicBezTo>
                      <a:pt x="92009" y="597822"/>
                      <a:pt x="132289" y="750646"/>
                      <a:pt x="137303" y="747361"/>
                    </a:cubicBezTo>
                    <a:cubicBezTo>
                      <a:pt x="137476" y="747707"/>
                      <a:pt x="121225" y="701548"/>
                      <a:pt x="116212" y="651241"/>
                    </a:cubicBezTo>
                    <a:cubicBezTo>
                      <a:pt x="109815" y="601625"/>
                      <a:pt x="114829" y="547515"/>
                      <a:pt x="123818" y="548206"/>
                    </a:cubicBezTo>
                    <a:cubicBezTo>
                      <a:pt x="141279" y="549244"/>
                      <a:pt x="168248" y="590216"/>
                      <a:pt x="174644" y="581917"/>
                    </a:cubicBezTo>
                    <a:cubicBezTo>
                      <a:pt x="179658" y="574830"/>
                      <a:pt x="96849" y="451741"/>
                      <a:pt x="112927" y="444307"/>
                    </a:cubicBezTo>
                    <a:cubicBezTo>
                      <a:pt x="127622" y="438084"/>
                      <a:pt x="163926" y="490984"/>
                      <a:pt x="173088" y="478018"/>
                    </a:cubicBezTo>
                    <a:cubicBezTo>
                      <a:pt x="180868" y="466263"/>
                      <a:pt x="105148" y="324849"/>
                      <a:pt x="119842" y="317588"/>
                    </a:cubicBezTo>
                    <a:cubicBezTo>
                      <a:pt x="133327" y="311365"/>
                      <a:pt x="161678" y="359943"/>
                      <a:pt x="173261" y="336259"/>
                    </a:cubicBezTo>
                    <a:cubicBezTo>
                      <a:pt x="186227" y="312229"/>
                      <a:pt x="84057" y="207984"/>
                      <a:pt x="106703" y="211269"/>
                    </a:cubicBezTo>
                    <a:cubicBezTo>
                      <a:pt x="130215" y="214381"/>
                      <a:pt x="141452" y="256908"/>
                      <a:pt x="159085" y="232878"/>
                    </a:cubicBezTo>
                    <a:cubicBezTo>
                      <a:pt x="171705" y="210404"/>
                      <a:pt x="168767" y="1050"/>
                      <a:pt x="173434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8474307" y="2070820"/>
                <a:ext cx="68718" cy="566377"/>
              </a:xfrm>
              <a:custGeom>
                <a:avLst/>
                <a:gdLst/>
                <a:ahLst/>
                <a:cxnLst/>
                <a:rect l="l" t="t" r="r" b="b"/>
                <a:pathLst>
                  <a:path w="90717" h="747693" extrusionOk="0">
                    <a:moveTo>
                      <a:pt x="54586" y="747002"/>
                    </a:moveTo>
                    <a:cubicBezTo>
                      <a:pt x="36434" y="693929"/>
                      <a:pt x="24333" y="636188"/>
                      <a:pt x="18628" y="575681"/>
                    </a:cubicBezTo>
                    <a:cubicBezTo>
                      <a:pt x="15689" y="545427"/>
                      <a:pt x="14306" y="514482"/>
                      <a:pt x="14133" y="483019"/>
                    </a:cubicBezTo>
                    <a:cubicBezTo>
                      <a:pt x="14306" y="467287"/>
                      <a:pt x="14133" y="451555"/>
                      <a:pt x="14997" y="435478"/>
                    </a:cubicBezTo>
                    <a:cubicBezTo>
                      <a:pt x="15170" y="427525"/>
                      <a:pt x="15343" y="419573"/>
                      <a:pt x="15861" y="411621"/>
                    </a:cubicBezTo>
                    <a:cubicBezTo>
                      <a:pt x="16034" y="407644"/>
                      <a:pt x="16207" y="403668"/>
                      <a:pt x="16553" y="399519"/>
                    </a:cubicBezTo>
                    <a:cubicBezTo>
                      <a:pt x="16726" y="395543"/>
                      <a:pt x="16726" y="391567"/>
                      <a:pt x="16899" y="387591"/>
                    </a:cubicBezTo>
                    <a:cubicBezTo>
                      <a:pt x="17244" y="379638"/>
                      <a:pt x="17936" y="371513"/>
                      <a:pt x="18109" y="363561"/>
                    </a:cubicBezTo>
                    <a:cubicBezTo>
                      <a:pt x="18282" y="355608"/>
                      <a:pt x="18628" y="347656"/>
                      <a:pt x="18973" y="339531"/>
                    </a:cubicBezTo>
                    <a:cubicBezTo>
                      <a:pt x="19146" y="331578"/>
                      <a:pt x="18800" y="323626"/>
                      <a:pt x="18800" y="315674"/>
                    </a:cubicBezTo>
                    <a:cubicBezTo>
                      <a:pt x="18800" y="307721"/>
                      <a:pt x="18282" y="300288"/>
                      <a:pt x="18109" y="292508"/>
                    </a:cubicBezTo>
                    <a:cubicBezTo>
                      <a:pt x="17590" y="277122"/>
                      <a:pt x="17936" y="261563"/>
                      <a:pt x="18800" y="245831"/>
                    </a:cubicBezTo>
                    <a:cubicBezTo>
                      <a:pt x="19492" y="230100"/>
                      <a:pt x="20702" y="214368"/>
                      <a:pt x="22776" y="198290"/>
                    </a:cubicBezTo>
                    <a:cubicBezTo>
                      <a:pt x="26407" y="166308"/>
                      <a:pt x="32976" y="133807"/>
                      <a:pt x="42830" y="100787"/>
                    </a:cubicBezTo>
                    <a:cubicBezTo>
                      <a:pt x="47671" y="84364"/>
                      <a:pt x="53894" y="67595"/>
                      <a:pt x="61501" y="50826"/>
                    </a:cubicBezTo>
                    <a:cubicBezTo>
                      <a:pt x="68762" y="34057"/>
                      <a:pt x="77925" y="17115"/>
                      <a:pt x="90717" y="173"/>
                    </a:cubicBezTo>
                    <a:cubicBezTo>
                      <a:pt x="90026" y="173"/>
                      <a:pt x="89507" y="173"/>
                      <a:pt x="88815" y="0"/>
                    </a:cubicBezTo>
                    <a:cubicBezTo>
                      <a:pt x="72911" y="17115"/>
                      <a:pt x="61847" y="34748"/>
                      <a:pt x="52166" y="52036"/>
                    </a:cubicBezTo>
                    <a:cubicBezTo>
                      <a:pt x="42830" y="69324"/>
                      <a:pt x="35224" y="86611"/>
                      <a:pt x="28827" y="103726"/>
                    </a:cubicBezTo>
                    <a:cubicBezTo>
                      <a:pt x="16034" y="137956"/>
                      <a:pt x="8428" y="171494"/>
                      <a:pt x="3933" y="204341"/>
                    </a:cubicBezTo>
                    <a:cubicBezTo>
                      <a:pt x="2031" y="220591"/>
                      <a:pt x="648" y="236669"/>
                      <a:pt x="130" y="252746"/>
                    </a:cubicBezTo>
                    <a:cubicBezTo>
                      <a:pt x="-216" y="268651"/>
                      <a:pt x="130" y="284210"/>
                      <a:pt x="1167" y="299423"/>
                    </a:cubicBezTo>
                    <a:cubicBezTo>
                      <a:pt x="1686" y="307030"/>
                      <a:pt x="2723" y="314636"/>
                      <a:pt x="3069" y="322243"/>
                    </a:cubicBezTo>
                    <a:cubicBezTo>
                      <a:pt x="3414" y="329850"/>
                      <a:pt x="4106" y="337283"/>
                      <a:pt x="4279" y="344890"/>
                    </a:cubicBezTo>
                    <a:cubicBezTo>
                      <a:pt x="4279" y="352669"/>
                      <a:pt x="4279" y="360449"/>
                      <a:pt x="4452" y="368228"/>
                    </a:cubicBezTo>
                    <a:cubicBezTo>
                      <a:pt x="4624" y="376008"/>
                      <a:pt x="4106" y="383960"/>
                      <a:pt x="4279" y="391740"/>
                    </a:cubicBezTo>
                    <a:cubicBezTo>
                      <a:pt x="4279" y="395716"/>
                      <a:pt x="4279" y="399519"/>
                      <a:pt x="4279" y="403495"/>
                    </a:cubicBezTo>
                    <a:cubicBezTo>
                      <a:pt x="4106" y="407471"/>
                      <a:pt x="4106" y="411448"/>
                      <a:pt x="4106" y="415424"/>
                    </a:cubicBezTo>
                    <a:cubicBezTo>
                      <a:pt x="3933" y="423376"/>
                      <a:pt x="3933" y="431156"/>
                      <a:pt x="4106" y="439108"/>
                    </a:cubicBezTo>
                    <a:cubicBezTo>
                      <a:pt x="3760" y="455013"/>
                      <a:pt x="4452" y="470572"/>
                      <a:pt x="4797" y="486131"/>
                    </a:cubicBezTo>
                    <a:cubicBezTo>
                      <a:pt x="5834" y="517248"/>
                      <a:pt x="8082" y="548021"/>
                      <a:pt x="11885" y="578101"/>
                    </a:cubicBezTo>
                    <a:cubicBezTo>
                      <a:pt x="19665" y="638090"/>
                      <a:pt x="33668" y="695139"/>
                      <a:pt x="53376" y="747694"/>
                    </a:cubicBezTo>
                    <a:cubicBezTo>
                      <a:pt x="53722" y="747348"/>
                      <a:pt x="54067" y="747175"/>
                      <a:pt x="54586" y="7470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3"/>
            <p:cNvGrpSpPr/>
            <p:nvPr/>
          </p:nvGrpSpPr>
          <p:grpSpPr>
            <a:xfrm rot="-8815956" flipH="1">
              <a:off x="8561988" y="-1283085"/>
              <a:ext cx="1009326" cy="2455522"/>
              <a:chOff x="6623732" y="2930093"/>
              <a:chExt cx="759082" cy="1846719"/>
            </a:xfrm>
          </p:grpSpPr>
          <p:sp>
            <p:nvSpPr>
              <p:cNvPr id="416" name="Google Shape;416;p13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rgbClr val="99BD75">
                  <a:alpha val="335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14"/>
          <p:cNvSpPr txBox="1">
            <a:spLocks noGrp="1"/>
          </p:cNvSpPr>
          <p:nvPr>
            <p:ph type="subTitle" idx="1"/>
          </p:nvPr>
        </p:nvSpPr>
        <p:spPr>
          <a:xfrm>
            <a:off x="996525" y="2141837"/>
            <a:ext cx="2239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4"/>
          <p:cNvSpPr txBox="1">
            <a:spLocks noGrp="1"/>
          </p:cNvSpPr>
          <p:nvPr>
            <p:ph type="subTitle" idx="2"/>
          </p:nvPr>
        </p:nvSpPr>
        <p:spPr>
          <a:xfrm>
            <a:off x="3452100" y="2141837"/>
            <a:ext cx="2239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4"/>
          <p:cNvSpPr txBox="1">
            <a:spLocks noGrp="1"/>
          </p:cNvSpPr>
          <p:nvPr>
            <p:ph type="subTitle" idx="3"/>
          </p:nvPr>
        </p:nvSpPr>
        <p:spPr>
          <a:xfrm>
            <a:off x="996525" y="3889285"/>
            <a:ext cx="2239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4"/>
          <p:cNvSpPr txBox="1">
            <a:spLocks noGrp="1"/>
          </p:cNvSpPr>
          <p:nvPr>
            <p:ph type="subTitle" idx="4"/>
          </p:nvPr>
        </p:nvSpPr>
        <p:spPr>
          <a:xfrm>
            <a:off x="3452100" y="3889285"/>
            <a:ext cx="2239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4"/>
          <p:cNvSpPr txBox="1">
            <a:spLocks noGrp="1"/>
          </p:cNvSpPr>
          <p:nvPr>
            <p:ph type="title" idx="5" hasCustomPrompt="1"/>
          </p:nvPr>
        </p:nvSpPr>
        <p:spPr>
          <a:xfrm>
            <a:off x="1749075" y="128443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9" name="Google Shape;429;p14"/>
          <p:cNvSpPr txBox="1">
            <a:spLocks noGrp="1"/>
          </p:cNvSpPr>
          <p:nvPr>
            <p:ph type="title" idx="6" hasCustomPrompt="1"/>
          </p:nvPr>
        </p:nvSpPr>
        <p:spPr>
          <a:xfrm>
            <a:off x="1749075" y="30319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14"/>
          <p:cNvSpPr txBox="1">
            <a:spLocks noGrp="1"/>
          </p:cNvSpPr>
          <p:nvPr>
            <p:ph type="title" idx="7" hasCustomPrompt="1"/>
          </p:nvPr>
        </p:nvSpPr>
        <p:spPr>
          <a:xfrm>
            <a:off x="4204650" y="128443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1" name="Google Shape;431;p14"/>
          <p:cNvSpPr txBox="1">
            <a:spLocks noGrp="1"/>
          </p:cNvSpPr>
          <p:nvPr>
            <p:ph type="title" idx="8" hasCustomPrompt="1"/>
          </p:nvPr>
        </p:nvSpPr>
        <p:spPr>
          <a:xfrm>
            <a:off x="4204650" y="30319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14"/>
          <p:cNvSpPr txBox="1">
            <a:spLocks noGrp="1"/>
          </p:cNvSpPr>
          <p:nvPr>
            <p:ph type="subTitle" idx="9"/>
          </p:nvPr>
        </p:nvSpPr>
        <p:spPr>
          <a:xfrm>
            <a:off x="996525" y="1732027"/>
            <a:ext cx="22398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3" name="Google Shape;433;p14"/>
          <p:cNvSpPr txBox="1">
            <a:spLocks noGrp="1"/>
          </p:cNvSpPr>
          <p:nvPr>
            <p:ph type="subTitle" idx="13"/>
          </p:nvPr>
        </p:nvSpPr>
        <p:spPr>
          <a:xfrm>
            <a:off x="3452101" y="1732027"/>
            <a:ext cx="22398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4" name="Google Shape;434;p14"/>
          <p:cNvSpPr txBox="1">
            <a:spLocks noGrp="1"/>
          </p:cNvSpPr>
          <p:nvPr>
            <p:ph type="subTitle" idx="14"/>
          </p:nvPr>
        </p:nvSpPr>
        <p:spPr>
          <a:xfrm>
            <a:off x="996525" y="3479525"/>
            <a:ext cx="22398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5" name="Google Shape;435;p14"/>
          <p:cNvSpPr txBox="1">
            <a:spLocks noGrp="1"/>
          </p:cNvSpPr>
          <p:nvPr>
            <p:ph type="subTitle" idx="15"/>
          </p:nvPr>
        </p:nvSpPr>
        <p:spPr>
          <a:xfrm>
            <a:off x="3452101" y="3479525"/>
            <a:ext cx="22398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6" name="Google Shape;436;p14"/>
          <p:cNvSpPr txBox="1">
            <a:spLocks noGrp="1"/>
          </p:cNvSpPr>
          <p:nvPr>
            <p:ph type="subTitle" idx="16"/>
          </p:nvPr>
        </p:nvSpPr>
        <p:spPr>
          <a:xfrm>
            <a:off x="5907675" y="2141837"/>
            <a:ext cx="2239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4"/>
          <p:cNvSpPr txBox="1">
            <a:spLocks noGrp="1"/>
          </p:cNvSpPr>
          <p:nvPr>
            <p:ph type="subTitle" idx="17"/>
          </p:nvPr>
        </p:nvSpPr>
        <p:spPr>
          <a:xfrm>
            <a:off x="5907675" y="3889285"/>
            <a:ext cx="2239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4"/>
          <p:cNvSpPr txBox="1">
            <a:spLocks noGrp="1"/>
          </p:cNvSpPr>
          <p:nvPr>
            <p:ph type="title" idx="18" hasCustomPrompt="1"/>
          </p:nvPr>
        </p:nvSpPr>
        <p:spPr>
          <a:xfrm>
            <a:off x="6660225" y="128443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19" hasCustomPrompt="1"/>
          </p:nvPr>
        </p:nvSpPr>
        <p:spPr>
          <a:xfrm>
            <a:off x="6660225" y="30319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>
            <a:spLocks noGrp="1"/>
          </p:cNvSpPr>
          <p:nvPr>
            <p:ph type="subTitle" idx="20"/>
          </p:nvPr>
        </p:nvSpPr>
        <p:spPr>
          <a:xfrm>
            <a:off x="5907675" y="1732027"/>
            <a:ext cx="22398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1" name="Google Shape;441;p14"/>
          <p:cNvSpPr txBox="1">
            <a:spLocks noGrp="1"/>
          </p:cNvSpPr>
          <p:nvPr>
            <p:ph type="subTitle" idx="21"/>
          </p:nvPr>
        </p:nvSpPr>
        <p:spPr>
          <a:xfrm>
            <a:off x="5907675" y="3479525"/>
            <a:ext cx="22398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42" name="Google Shape;442;p14"/>
          <p:cNvGrpSpPr/>
          <p:nvPr/>
        </p:nvGrpSpPr>
        <p:grpSpPr>
          <a:xfrm>
            <a:off x="-547406" y="-197458"/>
            <a:ext cx="10238812" cy="6099094"/>
            <a:chOff x="-566402" y="-197458"/>
            <a:chExt cx="10238812" cy="6099094"/>
          </a:xfrm>
        </p:grpSpPr>
        <p:grpSp>
          <p:nvGrpSpPr>
            <p:cNvPr id="443" name="Google Shape;443;p14"/>
            <p:cNvGrpSpPr/>
            <p:nvPr/>
          </p:nvGrpSpPr>
          <p:grpSpPr>
            <a:xfrm>
              <a:off x="-566402" y="3445685"/>
              <a:ext cx="1009503" cy="2455952"/>
              <a:chOff x="6623732" y="2930093"/>
              <a:chExt cx="759082" cy="1846719"/>
            </a:xfrm>
          </p:grpSpPr>
          <p:sp>
            <p:nvSpPr>
              <p:cNvPr id="444" name="Google Shape;444;p14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4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4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4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4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4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4"/>
            <p:cNvGrpSpPr/>
            <p:nvPr/>
          </p:nvGrpSpPr>
          <p:grpSpPr>
            <a:xfrm rot="10800000" flipH="1">
              <a:off x="8430767" y="-197458"/>
              <a:ext cx="1241643" cy="2045444"/>
              <a:chOff x="5497045" y="1848477"/>
              <a:chExt cx="933636" cy="1538044"/>
            </a:xfrm>
          </p:grpSpPr>
          <p:sp>
            <p:nvSpPr>
              <p:cNvPr id="451" name="Google Shape;451;p14"/>
              <p:cNvSpPr/>
              <p:nvPr/>
            </p:nvSpPr>
            <p:spPr>
              <a:xfrm>
                <a:off x="5497045" y="1848477"/>
                <a:ext cx="933636" cy="1434267"/>
              </a:xfrm>
              <a:custGeom>
                <a:avLst/>
                <a:gdLst/>
                <a:ahLst/>
                <a:cxnLst/>
                <a:rect l="l" t="t" r="r" b="b"/>
                <a:pathLst>
                  <a:path w="1232523" h="1893422" extrusionOk="0">
                    <a:moveTo>
                      <a:pt x="783135" y="1892488"/>
                    </a:moveTo>
                    <a:cubicBezTo>
                      <a:pt x="777776" y="1901304"/>
                      <a:pt x="336766" y="1850306"/>
                      <a:pt x="281964" y="1629541"/>
                    </a:cubicBezTo>
                    <a:cubicBezTo>
                      <a:pt x="216271" y="1418113"/>
                      <a:pt x="86959" y="1216019"/>
                      <a:pt x="87823" y="1215674"/>
                    </a:cubicBezTo>
                    <a:cubicBezTo>
                      <a:pt x="83847" y="1219650"/>
                      <a:pt x="378084" y="1343776"/>
                      <a:pt x="345237" y="1290529"/>
                    </a:cubicBezTo>
                    <a:cubicBezTo>
                      <a:pt x="307896" y="1242297"/>
                      <a:pt x="140378" y="1152573"/>
                      <a:pt x="84712" y="1107971"/>
                    </a:cubicBezTo>
                    <a:cubicBezTo>
                      <a:pt x="27143" y="1064579"/>
                      <a:pt x="38726" y="921609"/>
                      <a:pt x="45468" y="746485"/>
                    </a:cubicBezTo>
                    <a:cubicBezTo>
                      <a:pt x="50482" y="571533"/>
                      <a:pt x="4669" y="494776"/>
                      <a:pt x="6398" y="494430"/>
                    </a:cubicBezTo>
                    <a:cubicBezTo>
                      <a:pt x="4324" y="496850"/>
                      <a:pt x="214369" y="578275"/>
                      <a:pt x="188265" y="523992"/>
                    </a:cubicBezTo>
                    <a:cubicBezTo>
                      <a:pt x="159740" y="472820"/>
                      <a:pt x="48062" y="399866"/>
                      <a:pt x="19018" y="359759"/>
                    </a:cubicBezTo>
                    <a:cubicBezTo>
                      <a:pt x="-10198" y="318614"/>
                      <a:pt x="-10544" y="186363"/>
                      <a:pt x="52211" y="53766"/>
                    </a:cubicBezTo>
                    <a:cubicBezTo>
                      <a:pt x="109260" y="-75373"/>
                      <a:pt x="433232" y="62064"/>
                      <a:pt x="513447" y="113755"/>
                    </a:cubicBezTo>
                    <a:cubicBezTo>
                      <a:pt x="598848" y="162852"/>
                      <a:pt x="608356" y="461583"/>
                      <a:pt x="636536" y="412486"/>
                    </a:cubicBezTo>
                    <a:cubicBezTo>
                      <a:pt x="672840" y="360105"/>
                      <a:pt x="635671" y="176509"/>
                      <a:pt x="633424" y="177719"/>
                    </a:cubicBezTo>
                    <a:cubicBezTo>
                      <a:pt x="632559" y="178583"/>
                      <a:pt x="809413" y="260182"/>
                      <a:pt x="876662" y="387765"/>
                    </a:cubicBezTo>
                    <a:cubicBezTo>
                      <a:pt x="939416" y="518287"/>
                      <a:pt x="949616" y="491837"/>
                      <a:pt x="1064407" y="714848"/>
                    </a:cubicBezTo>
                    <a:cubicBezTo>
                      <a:pt x="1177122" y="944256"/>
                      <a:pt x="1010469" y="1154821"/>
                      <a:pt x="1010123" y="1151363"/>
                    </a:cubicBezTo>
                    <a:cubicBezTo>
                      <a:pt x="1064925" y="1085324"/>
                      <a:pt x="1116788" y="1017038"/>
                      <a:pt x="1165367" y="946677"/>
                    </a:cubicBezTo>
                    <a:cubicBezTo>
                      <a:pt x="1165712" y="945812"/>
                      <a:pt x="1254744" y="1132174"/>
                      <a:pt x="1227257" y="1286207"/>
                    </a:cubicBezTo>
                    <a:cubicBezTo>
                      <a:pt x="1215847" y="1362446"/>
                      <a:pt x="1117998" y="1523741"/>
                      <a:pt x="1008394" y="1655473"/>
                    </a:cubicBezTo>
                    <a:cubicBezTo>
                      <a:pt x="901210" y="1788761"/>
                      <a:pt x="782098" y="1892488"/>
                      <a:pt x="783135" y="1892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4"/>
              <p:cNvSpPr/>
              <p:nvPr/>
            </p:nvSpPr>
            <p:spPr>
              <a:xfrm>
                <a:off x="5545074" y="1874226"/>
                <a:ext cx="749224" cy="1407958"/>
              </a:xfrm>
              <a:custGeom>
                <a:avLst/>
                <a:gdLst/>
                <a:ahLst/>
                <a:cxnLst/>
                <a:rect l="l" t="t" r="r" b="b"/>
                <a:pathLst>
                  <a:path w="989075" h="1858691" extrusionOk="0">
                    <a:moveTo>
                      <a:pt x="0" y="42"/>
                    </a:moveTo>
                    <a:cubicBezTo>
                      <a:pt x="4495" y="-3934"/>
                      <a:pt x="226469" y="273707"/>
                      <a:pt x="158528" y="278720"/>
                    </a:cubicBezTo>
                    <a:cubicBezTo>
                      <a:pt x="95947" y="279758"/>
                      <a:pt x="22993" y="260222"/>
                      <a:pt x="22993" y="260050"/>
                    </a:cubicBezTo>
                    <a:cubicBezTo>
                      <a:pt x="22128" y="260741"/>
                      <a:pt x="250499" y="433445"/>
                      <a:pt x="243757" y="492051"/>
                    </a:cubicBezTo>
                    <a:cubicBezTo>
                      <a:pt x="235977" y="551866"/>
                      <a:pt x="107011" y="541494"/>
                      <a:pt x="107875" y="540456"/>
                    </a:cubicBezTo>
                    <a:cubicBezTo>
                      <a:pt x="105282" y="543049"/>
                      <a:pt x="374971" y="683944"/>
                      <a:pt x="347483" y="735807"/>
                    </a:cubicBezTo>
                    <a:cubicBezTo>
                      <a:pt x="316538" y="793203"/>
                      <a:pt x="94564" y="809626"/>
                      <a:pt x="96120" y="806514"/>
                    </a:cubicBezTo>
                    <a:cubicBezTo>
                      <a:pt x="91106" y="811528"/>
                      <a:pt x="432539" y="964351"/>
                      <a:pt x="437725" y="1034021"/>
                    </a:cubicBezTo>
                    <a:cubicBezTo>
                      <a:pt x="436515" y="1109568"/>
                      <a:pt x="293718" y="1051308"/>
                      <a:pt x="294756" y="1050271"/>
                    </a:cubicBezTo>
                    <a:cubicBezTo>
                      <a:pt x="292162" y="1052173"/>
                      <a:pt x="574471" y="1261181"/>
                      <a:pt x="506357" y="1310105"/>
                    </a:cubicBezTo>
                    <a:cubicBezTo>
                      <a:pt x="435823" y="1361277"/>
                      <a:pt x="265539" y="1369229"/>
                      <a:pt x="276085" y="1382541"/>
                    </a:cubicBezTo>
                    <a:cubicBezTo>
                      <a:pt x="281790" y="1401903"/>
                      <a:pt x="612158" y="1489552"/>
                      <a:pt x="602996" y="1544008"/>
                    </a:cubicBezTo>
                    <a:cubicBezTo>
                      <a:pt x="588820" y="1603997"/>
                      <a:pt x="433057" y="1557320"/>
                      <a:pt x="458125" y="1602614"/>
                    </a:cubicBezTo>
                    <a:cubicBezTo>
                      <a:pt x="480599" y="1650155"/>
                      <a:pt x="718132" y="1859855"/>
                      <a:pt x="719861" y="1858645"/>
                    </a:cubicBezTo>
                    <a:cubicBezTo>
                      <a:pt x="740260" y="1864522"/>
                      <a:pt x="1044870" y="1317193"/>
                      <a:pt x="980041" y="1292818"/>
                    </a:cubicBezTo>
                    <a:cubicBezTo>
                      <a:pt x="983671" y="1295929"/>
                      <a:pt x="764463" y="1519114"/>
                      <a:pt x="758931" y="1471746"/>
                    </a:cubicBezTo>
                    <a:cubicBezTo>
                      <a:pt x="771897" y="1428353"/>
                      <a:pt x="916422" y="964870"/>
                      <a:pt x="886514" y="944816"/>
                    </a:cubicBezTo>
                    <a:cubicBezTo>
                      <a:pt x="874067" y="924935"/>
                      <a:pt x="781751" y="1128930"/>
                      <a:pt x="740260" y="1132906"/>
                    </a:cubicBezTo>
                    <a:cubicBezTo>
                      <a:pt x="720898" y="1135672"/>
                      <a:pt x="748385" y="990110"/>
                      <a:pt x="756165" y="847140"/>
                    </a:cubicBezTo>
                    <a:cubicBezTo>
                      <a:pt x="767575" y="703479"/>
                      <a:pt x="759277" y="562412"/>
                      <a:pt x="750633" y="559991"/>
                    </a:cubicBezTo>
                    <a:cubicBezTo>
                      <a:pt x="739396" y="554632"/>
                      <a:pt x="653476" y="846967"/>
                      <a:pt x="610084" y="819653"/>
                    </a:cubicBezTo>
                    <a:cubicBezTo>
                      <a:pt x="581040" y="791474"/>
                      <a:pt x="602304" y="466465"/>
                      <a:pt x="574817" y="460414"/>
                    </a:cubicBezTo>
                    <a:cubicBezTo>
                      <a:pt x="557356" y="453326"/>
                      <a:pt x="480426" y="616868"/>
                      <a:pt x="458297" y="592492"/>
                    </a:cubicBezTo>
                    <a:cubicBezTo>
                      <a:pt x="442047" y="567079"/>
                      <a:pt x="382750" y="326261"/>
                      <a:pt x="379638" y="257111"/>
                    </a:cubicBezTo>
                    <a:cubicBezTo>
                      <a:pt x="381713" y="186058"/>
                      <a:pt x="324490" y="328682"/>
                      <a:pt x="295793" y="312604"/>
                    </a:cubicBezTo>
                    <a:cubicBezTo>
                      <a:pt x="273665" y="292550"/>
                      <a:pt x="53592" y="561"/>
                      <a:pt x="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4"/>
              <p:cNvSpPr/>
              <p:nvPr/>
            </p:nvSpPr>
            <p:spPr>
              <a:xfrm>
                <a:off x="5544158" y="1873604"/>
                <a:ext cx="581830" cy="1512916"/>
              </a:xfrm>
              <a:custGeom>
                <a:avLst/>
                <a:gdLst/>
                <a:ahLst/>
                <a:cxnLst/>
                <a:rect l="l" t="t" r="r" b="b"/>
                <a:pathLst>
                  <a:path w="768093" h="1997249" extrusionOk="0">
                    <a:moveTo>
                      <a:pt x="2247" y="0"/>
                    </a:moveTo>
                    <a:cubicBezTo>
                      <a:pt x="111506" y="140030"/>
                      <a:pt x="210737" y="288705"/>
                      <a:pt x="298213" y="444294"/>
                    </a:cubicBezTo>
                    <a:cubicBezTo>
                      <a:pt x="385516" y="600230"/>
                      <a:pt x="461063" y="763426"/>
                      <a:pt x="526584" y="930771"/>
                    </a:cubicBezTo>
                    <a:cubicBezTo>
                      <a:pt x="592623" y="1097770"/>
                      <a:pt x="649500" y="1268573"/>
                      <a:pt x="690817" y="1445945"/>
                    </a:cubicBezTo>
                    <a:cubicBezTo>
                      <a:pt x="711044" y="1534803"/>
                      <a:pt x="727813" y="1625045"/>
                      <a:pt x="740952" y="1716324"/>
                    </a:cubicBezTo>
                    <a:cubicBezTo>
                      <a:pt x="746656" y="1762483"/>
                      <a:pt x="753399" y="1807777"/>
                      <a:pt x="758412" y="1853762"/>
                    </a:cubicBezTo>
                    <a:cubicBezTo>
                      <a:pt x="762561" y="1900266"/>
                      <a:pt x="766710" y="1946597"/>
                      <a:pt x="768093" y="1994138"/>
                    </a:cubicBezTo>
                    <a:cubicBezTo>
                      <a:pt x="766192" y="1995175"/>
                      <a:pt x="764117" y="1996213"/>
                      <a:pt x="762215" y="1997250"/>
                    </a:cubicBezTo>
                    <a:cubicBezTo>
                      <a:pt x="722972" y="1825583"/>
                      <a:pt x="685458" y="1650631"/>
                      <a:pt x="642584" y="1475679"/>
                    </a:cubicBezTo>
                    <a:cubicBezTo>
                      <a:pt x="598847" y="1301419"/>
                      <a:pt x="555454" y="1123183"/>
                      <a:pt x="495812" y="952380"/>
                    </a:cubicBezTo>
                    <a:cubicBezTo>
                      <a:pt x="436688" y="781578"/>
                      <a:pt x="366327" y="615097"/>
                      <a:pt x="283519" y="456050"/>
                    </a:cubicBezTo>
                    <a:cubicBezTo>
                      <a:pt x="201229" y="296484"/>
                      <a:pt x="106147" y="144525"/>
                      <a:pt x="0" y="1729"/>
                    </a:cubicBezTo>
                    <a:cubicBezTo>
                      <a:pt x="692" y="1210"/>
                      <a:pt x="1556" y="519"/>
                      <a:pt x="2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4"/>
              <p:cNvSpPr/>
              <p:nvPr/>
            </p:nvSpPr>
            <p:spPr>
              <a:xfrm>
                <a:off x="5544484" y="2273830"/>
                <a:ext cx="108165" cy="362470"/>
              </a:xfrm>
              <a:custGeom>
                <a:avLst/>
                <a:gdLst/>
                <a:ahLst/>
                <a:cxnLst/>
                <a:rect l="l" t="t" r="r" b="b"/>
                <a:pathLst>
                  <a:path w="142792" h="478508" extrusionOk="0">
                    <a:moveTo>
                      <a:pt x="45210" y="31072"/>
                    </a:moveTo>
                    <a:cubicBezTo>
                      <a:pt x="45210" y="31072"/>
                      <a:pt x="-2331" y="-23557"/>
                      <a:pt x="89" y="12056"/>
                    </a:cubicBezTo>
                    <a:cubicBezTo>
                      <a:pt x="2164" y="47495"/>
                      <a:pt x="77711" y="163842"/>
                      <a:pt x="42963" y="248033"/>
                    </a:cubicBezTo>
                    <a:cubicBezTo>
                      <a:pt x="9079" y="331360"/>
                      <a:pt x="-7344" y="420564"/>
                      <a:pt x="52298" y="464302"/>
                    </a:cubicBezTo>
                    <a:cubicBezTo>
                      <a:pt x="112805" y="507867"/>
                      <a:pt x="163804" y="442520"/>
                      <a:pt x="134069" y="385816"/>
                    </a:cubicBezTo>
                    <a:cubicBezTo>
                      <a:pt x="104507" y="329285"/>
                      <a:pt x="68894" y="278286"/>
                      <a:pt x="92924" y="192021"/>
                    </a:cubicBezTo>
                    <a:cubicBezTo>
                      <a:pt x="115917" y="105064"/>
                      <a:pt x="44692" y="31072"/>
                      <a:pt x="45210" y="31072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4"/>
              <p:cNvSpPr/>
              <p:nvPr/>
            </p:nvSpPr>
            <p:spPr>
              <a:xfrm>
                <a:off x="6045726" y="2081386"/>
                <a:ext cx="206298" cy="428127"/>
              </a:xfrm>
              <a:custGeom>
                <a:avLst/>
                <a:gdLst/>
                <a:ahLst/>
                <a:cxnLst/>
                <a:rect l="l" t="t" r="r" b="b"/>
                <a:pathLst>
                  <a:path w="272340" h="565184" extrusionOk="0">
                    <a:moveTo>
                      <a:pt x="15101" y="46"/>
                    </a:moveTo>
                    <a:cubicBezTo>
                      <a:pt x="19250" y="-2720"/>
                      <a:pt x="96699" y="120023"/>
                      <a:pt x="157033" y="223403"/>
                    </a:cubicBezTo>
                    <a:cubicBezTo>
                      <a:pt x="220133" y="324709"/>
                      <a:pt x="300349" y="501735"/>
                      <a:pt x="262661" y="548412"/>
                    </a:cubicBezTo>
                    <a:cubicBezTo>
                      <a:pt x="225666" y="594225"/>
                      <a:pt x="185904" y="542534"/>
                      <a:pt x="174494" y="437771"/>
                    </a:cubicBezTo>
                    <a:cubicBezTo>
                      <a:pt x="162565" y="332489"/>
                      <a:pt x="105689" y="232566"/>
                      <a:pt x="66273" y="224959"/>
                    </a:cubicBezTo>
                    <a:cubicBezTo>
                      <a:pt x="29104" y="215624"/>
                      <a:pt x="-27254" y="27361"/>
                      <a:pt x="15101" y="46"/>
                    </a:cubicBezTo>
                    <a:close/>
                  </a:path>
                </a:pathLst>
              </a:custGeom>
              <a:solidFill>
                <a:srgbClr val="99BD75">
                  <a:alpha val="5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ExtraBold"/>
              <a:buNone/>
              <a:defRPr sz="3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ExtraBold"/>
              <a:buNone/>
              <a:defRPr sz="3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ExtraBold"/>
              <a:buNone/>
              <a:defRPr sz="3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ExtraBold"/>
              <a:buNone/>
              <a:defRPr sz="3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ExtraBold"/>
              <a:buNone/>
              <a:defRPr sz="3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ExtraBold"/>
              <a:buNone/>
              <a:defRPr sz="3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ExtraBold"/>
              <a:buNone/>
              <a:defRPr sz="3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ExtraBold"/>
              <a:buNone/>
              <a:defRPr sz="3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ExtraBold"/>
              <a:buNone/>
              <a:defRPr sz="3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9" r:id="rId10"/>
    <p:sldLayoutId id="2147483670" r:id="rId11"/>
    <p:sldLayoutId id="2147483676" r:id="rId12"/>
    <p:sldLayoutId id="2147483681" r:id="rId13"/>
    <p:sldLayoutId id="214748368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YllNFXjuAm3DOQPFFgaZnBhuh3Wdwf0hmJzQwj5z7E/c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7" name="Google Shape;1387;p40"/>
          <p:cNvGrpSpPr/>
          <p:nvPr/>
        </p:nvGrpSpPr>
        <p:grpSpPr>
          <a:xfrm>
            <a:off x="2281457" y="-681190"/>
            <a:ext cx="8282869" cy="8563443"/>
            <a:chOff x="1559562" y="-1874321"/>
            <a:chExt cx="8282869" cy="8563443"/>
          </a:xfrm>
        </p:grpSpPr>
        <p:sp>
          <p:nvSpPr>
            <p:cNvPr id="1388" name="Google Shape;1388;p40"/>
            <p:cNvSpPr/>
            <p:nvPr/>
          </p:nvSpPr>
          <p:spPr>
            <a:xfrm>
              <a:off x="4633838" y="-24300"/>
              <a:ext cx="4569000" cy="520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389" name="Google Shape;1389;p40"/>
            <p:cNvGrpSpPr/>
            <p:nvPr/>
          </p:nvGrpSpPr>
          <p:grpSpPr>
            <a:xfrm>
              <a:off x="5943787" y="339950"/>
              <a:ext cx="3810636" cy="4967903"/>
              <a:chOff x="5943787" y="339950"/>
              <a:chExt cx="3810636" cy="4967903"/>
            </a:xfrm>
          </p:grpSpPr>
          <p:grpSp>
            <p:nvGrpSpPr>
              <p:cNvPr id="1390" name="Google Shape;1390;p40"/>
              <p:cNvGrpSpPr/>
              <p:nvPr/>
            </p:nvGrpSpPr>
            <p:grpSpPr>
              <a:xfrm rot="6299939" flipH="1">
                <a:off x="8196314" y="1600275"/>
                <a:ext cx="1710067" cy="1406150"/>
                <a:chOff x="7754112" y="1826157"/>
                <a:chExt cx="1072114" cy="881575"/>
              </a:xfrm>
            </p:grpSpPr>
            <p:sp>
              <p:nvSpPr>
                <p:cNvPr id="1391" name="Google Shape;1391;p40"/>
                <p:cNvSpPr/>
                <p:nvPr/>
              </p:nvSpPr>
              <p:spPr>
                <a:xfrm>
                  <a:off x="8161502" y="1876483"/>
                  <a:ext cx="664724" cy="52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24" h="689088" extrusionOk="0">
                      <a:moveTo>
                        <a:pt x="0" y="688915"/>
                      </a:moveTo>
                      <a:cubicBezTo>
                        <a:pt x="11756" y="667997"/>
                        <a:pt x="24376" y="647598"/>
                        <a:pt x="37342" y="627371"/>
                      </a:cubicBezTo>
                      <a:cubicBezTo>
                        <a:pt x="50307" y="607145"/>
                        <a:pt x="63792" y="587264"/>
                        <a:pt x="77449" y="567556"/>
                      </a:cubicBezTo>
                      <a:cubicBezTo>
                        <a:pt x="104936" y="528313"/>
                        <a:pt x="133980" y="489934"/>
                        <a:pt x="164233" y="452592"/>
                      </a:cubicBezTo>
                      <a:cubicBezTo>
                        <a:pt x="194660" y="415424"/>
                        <a:pt x="226469" y="379292"/>
                        <a:pt x="259661" y="344717"/>
                      </a:cubicBezTo>
                      <a:cubicBezTo>
                        <a:pt x="292854" y="309969"/>
                        <a:pt x="327775" y="276776"/>
                        <a:pt x="363906" y="245140"/>
                      </a:cubicBezTo>
                      <a:cubicBezTo>
                        <a:pt x="382059" y="229408"/>
                        <a:pt x="400556" y="214022"/>
                        <a:pt x="419573" y="199154"/>
                      </a:cubicBezTo>
                      <a:cubicBezTo>
                        <a:pt x="438589" y="184287"/>
                        <a:pt x="457951" y="170111"/>
                        <a:pt x="477660" y="156281"/>
                      </a:cubicBezTo>
                      <a:cubicBezTo>
                        <a:pt x="497368" y="142624"/>
                        <a:pt x="517767" y="129658"/>
                        <a:pt x="538339" y="117211"/>
                      </a:cubicBezTo>
                      <a:cubicBezTo>
                        <a:pt x="559085" y="104936"/>
                        <a:pt x="580176" y="93354"/>
                        <a:pt x="601786" y="82462"/>
                      </a:cubicBezTo>
                      <a:cubicBezTo>
                        <a:pt x="645005" y="61199"/>
                        <a:pt x="689780" y="42701"/>
                        <a:pt x="735765" y="28698"/>
                      </a:cubicBezTo>
                      <a:lnTo>
                        <a:pt x="753053" y="23684"/>
                      </a:lnTo>
                      <a:cubicBezTo>
                        <a:pt x="758758" y="21955"/>
                        <a:pt x="764636" y="20572"/>
                        <a:pt x="770513" y="19016"/>
                      </a:cubicBezTo>
                      <a:lnTo>
                        <a:pt x="779330" y="16769"/>
                      </a:lnTo>
                      <a:lnTo>
                        <a:pt x="788147" y="14695"/>
                      </a:lnTo>
                      <a:cubicBezTo>
                        <a:pt x="794025" y="13484"/>
                        <a:pt x="799903" y="11929"/>
                        <a:pt x="805781" y="10718"/>
                      </a:cubicBezTo>
                      <a:lnTo>
                        <a:pt x="823587" y="7434"/>
                      </a:lnTo>
                      <a:lnTo>
                        <a:pt x="828082" y="6569"/>
                      </a:lnTo>
                      <a:lnTo>
                        <a:pt x="832577" y="5878"/>
                      </a:lnTo>
                      <a:lnTo>
                        <a:pt x="841566" y="4495"/>
                      </a:lnTo>
                      <a:cubicBezTo>
                        <a:pt x="853494" y="2420"/>
                        <a:pt x="865423" y="1383"/>
                        <a:pt x="877352" y="0"/>
                      </a:cubicBezTo>
                      <a:lnTo>
                        <a:pt x="877525" y="864"/>
                      </a:lnTo>
                      <a:cubicBezTo>
                        <a:pt x="782615" y="14867"/>
                        <a:pt x="690817" y="45985"/>
                        <a:pt x="605934" y="89723"/>
                      </a:cubicBezTo>
                      <a:cubicBezTo>
                        <a:pt x="520879" y="133288"/>
                        <a:pt x="441528" y="187917"/>
                        <a:pt x="368747" y="249980"/>
                      </a:cubicBezTo>
                      <a:cubicBezTo>
                        <a:pt x="332443" y="281098"/>
                        <a:pt x="297349" y="313945"/>
                        <a:pt x="263983" y="348175"/>
                      </a:cubicBezTo>
                      <a:cubicBezTo>
                        <a:pt x="230445" y="382404"/>
                        <a:pt x="198463" y="418190"/>
                        <a:pt x="167864" y="455013"/>
                      </a:cubicBezTo>
                      <a:cubicBezTo>
                        <a:pt x="137092" y="491836"/>
                        <a:pt x="107875" y="529696"/>
                        <a:pt x="79869" y="568766"/>
                      </a:cubicBezTo>
                      <a:cubicBezTo>
                        <a:pt x="65866" y="588301"/>
                        <a:pt x="52209" y="608009"/>
                        <a:pt x="39070" y="628063"/>
                      </a:cubicBezTo>
                      <a:cubicBezTo>
                        <a:pt x="25932" y="648116"/>
                        <a:pt x="12966" y="668343"/>
                        <a:pt x="1037" y="689088"/>
                      </a:cubicBezTo>
                      <a:lnTo>
                        <a:pt x="0" y="688915"/>
                      </a:ln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40"/>
                <p:cNvSpPr/>
                <p:nvPr/>
              </p:nvSpPr>
              <p:spPr>
                <a:xfrm>
                  <a:off x="7923011" y="2146592"/>
                  <a:ext cx="436783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11" h="740605" extrusionOk="0">
                      <a:moveTo>
                        <a:pt x="576611" y="0"/>
                      </a:moveTo>
                      <a:cubicBezTo>
                        <a:pt x="576611" y="0"/>
                        <a:pt x="574537" y="216442"/>
                        <a:pt x="497088" y="314118"/>
                      </a:cubicBezTo>
                      <a:cubicBezTo>
                        <a:pt x="419639" y="411793"/>
                        <a:pt x="367257" y="410238"/>
                        <a:pt x="311763" y="548712"/>
                      </a:cubicBezTo>
                      <a:cubicBezTo>
                        <a:pt x="256270" y="687014"/>
                        <a:pt x="12340" y="740606"/>
                        <a:pt x="12340" y="740606"/>
                      </a:cubicBezTo>
                      <a:cubicBezTo>
                        <a:pt x="12340" y="740606"/>
                        <a:pt x="-46092" y="491317"/>
                        <a:pt x="91345" y="318958"/>
                      </a:cubicBezTo>
                      <a:cubicBezTo>
                        <a:pt x="228782" y="146427"/>
                        <a:pt x="576611" y="0"/>
                        <a:pt x="576611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40"/>
                <p:cNvSpPr/>
                <p:nvPr/>
              </p:nvSpPr>
              <p:spPr>
                <a:xfrm>
                  <a:off x="7932222" y="2146592"/>
                  <a:ext cx="427566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43" h="740605" extrusionOk="0">
                      <a:moveTo>
                        <a:pt x="564444" y="0"/>
                      </a:moveTo>
                      <a:cubicBezTo>
                        <a:pt x="564444" y="0"/>
                        <a:pt x="482673" y="173396"/>
                        <a:pt x="455704" y="254475"/>
                      </a:cubicBezTo>
                      <a:cubicBezTo>
                        <a:pt x="428735" y="335555"/>
                        <a:pt x="457087" y="219727"/>
                        <a:pt x="424413" y="211429"/>
                      </a:cubicBezTo>
                      <a:cubicBezTo>
                        <a:pt x="391739" y="203131"/>
                        <a:pt x="325700" y="453284"/>
                        <a:pt x="304955" y="442220"/>
                      </a:cubicBezTo>
                      <a:cubicBezTo>
                        <a:pt x="284210" y="431156"/>
                        <a:pt x="297522" y="366845"/>
                        <a:pt x="276430" y="368920"/>
                      </a:cubicBezTo>
                      <a:cubicBezTo>
                        <a:pt x="255339" y="370994"/>
                        <a:pt x="203131" y="658662"/>
                        <a:pt x="185151" y="625297"/>
                      </a:cubicBezTo>
                      <a:cubicBezTo>
                        <a:pt x="167172" y="591931"/>
                        <a:pt x="206070" y="519669"/>
                        <a:pt x="159738" y="540241"/>
                      </a:cubicBezTo>
                      <a:cubicBezTo>
                        <a:pt x="113580" y="560814"/>
                        <a:pt x="0" y="740606"/>
                        <a:pt x="0" y="740606"/>
                      </a:cubicBezTo>
                      <a:cubicBezTo>
                        <a:pt x="0" y="740606"/>
                        <a:pt x="130349" y="506357"/>
                        <a:pt x="108221" y="500825"/>
                      </a:cubicBezTo>
                      <a:cubicBezTo>
                        <a:pt x="86266" y="495293"/>
                        <a:pt x="27487" y="530214"/>
                        <a:pt x="24721" y="517767"/>
                      </a:cubicBezTo>
                      <a:cubicBezTo>
                        <a:pt x="21955" y="505320"/>
                        <a:pt x="205032" y="407990"/>
                        <a:pt x="193277" y="396234"/>
                      </a:cubicBezTo>
                      <a:cubicBezTo>
                        <a:pt x="181521" y="384479"/>
                        <a:pt x="100096" y="422512"/>
                        <a:pt x="99577" y="404705"/>
                      </a:cubicBezTo>
                      <a:cubicBezTo>
                        <a:pt x="98886" y="386899"/>
                        <a:pt x="298386" y="285074"/>
                        <a:pt x="290606" y="274183"/>
                      </a:cubicBezTo>
                      <a:cubicBezTo>
                        <a:pt x="282654" y="263465"/>
                        <a:pt x="210219" y="294928"/>
                        <a:pt x="219900" y="267960"/>
                      </a:cubicBezTo>
                      <a:cubicBezTo>
                        <a:pt x="229581" y="241164"/>
                        <a:pt x="426142" y="194141"/>
                        <a:pt x="401421" y="187745"/>
                      </a:cubicBezTo>
                      <a:cubicBezTo>
                        <a:pt x="376699" y="181521"/>
                        <a:pt x="324836" y="212293"/>
                        <a:pt x="331751" y="184806"/>
                      </a:cubicBezTo>
                      <a:cubicBezTo>
                        <a:pt x="339012" y="157491"/>
                        <a:pt x="564444" y="0"/>
                        <a:pt x="564444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40"/>
                <p:cNvSpPr/>
                <p:nvPr/>
              </p:nvSpPr>
              <p:spPr>
                <a:xfrm>
                  <a:off x="7931830" y="2146331"/>
                  <a:ext cx="428482" cy="56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53" h="741124" extrusionOk="0">
                      <a:moveTo>
                        <a:pt x="0" y="740433"/>
                      </a:moveTo>
                      <a:cubicBezTo>
                        <a:pt x="38379" y="672492"/>
                        <a:pt x="78140" y="605416"/>
                        <a:pt x="119458" y="539204"/>
                      </a:cubicBezTo>
                      <a:cubicBezTo>
                        <a:pt x="140376" y="506184"/>
                        <a:pt x="161467" y="473511"/>
                        <a:pt x="183595" y="441182"/>
                      </a:cubicBezTo>
                      <a:cubicBezTo>
                        <a:pt x="194487" y="424932"/>
                        <a:pt x="205897" y="409200"/>
                        <a:pt x="217134" y="393123"/>
                      </a:cubicBezTo>
                      <a:lnTo>
                        <a:pt x="234594" y="369611"/>
                      </a:lnTo>
                      <a:lnTo>
                        <a:pt x="243411" y="357856"/>
                      </a:lnTo>
                      <a:lnTo>
                        <a:pt x="252573" y="346273"/>
                      </a:lnTo>
                      <a:cubicBezTo>
                        <a:pt x="258624" y="338666"/>
                        <a:pt x="264502" y="330714"/>
                        <a:pt x="270898" y="323280"/>
                      </a:cubicBezTo>
                      <a:lnTo>
                        <a:pt x="290261" y="300979"/>
                      </a:lnTo>
                      <a:cubicBezTo>
                        <a:pt x="297003" y="293718"/>
                        <a:pt x="304091" y="286803"/>
                        <a:pt x="311006" y="279542"/>
                      </a:cubicBezTo>
                      <a:cubicBezTo>
                        <a:pt x="317921" y="272454"/>
                        <a:pt x="325182" y="266058"/>
                        <a:pt x="332097" y="259316"/>
                      </a:cubicBezTo>
                      <a:cubicBezTo>
                        <a:pt x="346273" y="246004"/>
                        <a:pt x="360103" y="232520"/>
                        <a:pt x="373933" y="218862"/>
                      </a:cubicBezTo>
                      <a:cubicBezTo>
                        <a:pt x="387936" y="205378"/>
                        <a:pt x="401594" y="191721"/>
                        <a:pt x="415251" y="177891"/>
                      </a:cubicBezTo>
                      <a:cubicBezTo>
                        <a:pt x="442566" y="150403"/>
                        <a:pt x="469188" y="122051"/>
                        <a:pt x="494774" y="93008"/>
                      </a:cubicBezTo>
                      <a:cubicBezTo>
                        <a:pt x="507740" y="78486"/>
                        <a:pt x="520015" y="63619"/>
                        <a:pt x="531770" y="48233"/>
                      </a:cubicBezTo>
                      <a:cubicBezTo>
                        <a:pt x="543699" y="33020"/>
                        <a:pt x="554936" y="17115"/>
                        <a:pt x="564098" y="0"/>
                      </a:cubicBezTo>
                      <a:lnTo>
                        <a:pt x="565654" y="691"/>
                      </a:lnTo>
                      <a:cubicBezTo>
                        <a:pt x="558739" y="19189"/>
                        <a:pt x="548539" y="36131"/>
                        <a:pt x="538167" y="52728"/>
                      </a:cubicBezTo>
                      <a:cubicBezTo>
                        <a:pt x="527448" y="69151"/>
                        <a:pt x="515865" y="85056"/>
                        <a:pt x="503937" y="100614"/>
                      </a:cubicBezTo>
                      <a:cubicBezTo>
                        <a:pt x="480080" y="131732"/>
                        <a:pt x="454148" y="161121"/>
                        <a:pt x="427352" y="189646"/>
                      </a:cubicBezTo>
                      <a:cubicBezTo>
                        <a:pt x="413868" y="203822"/>
                        <a:pt x="400038" y="217825"/>
                        <a:pt x="386207" y="231483"/>
                      </a:cubicBezTo>
                      <a:cubicBezTo>
                        <a:pt x="372205" y="245140"/>
                        <a:pt x="357856" y="258451"/>
                        <a:pt x="343334" y="271590"/>
                      </a:cubicBezTo>
                      <a:cubicBezTo>
                        <a:pt x="336073" y="278159"/>
                        <a:pt x="328467" y="284556"/>
                        <a:pt x="321724" y="291125"/>
                      </a:cubicBezTo>
                      <a:cubicBezTo>
                        <a:pt x="314982" y="297867"/>
                        <a:pt x="307894" y="304264"/>
                        <a:pt x="301152" y="311179"/>
                      </a:cubicBezTo>
                      <a:lnTo>
                        <a:pt x="281617" y="332616"/>
                      </a:lnTo>
                      <a:cubicBezTo>
                        <a:pt x="275220" y="339704"/>
                        <a:pt x="269170" y="347483"/>
                        <a:pt x="262946" y="354744"/>
                      </a:cubicBezTo>
                      <a:lnTo>
                        <a:pt x="253611" y="365981"/>
                      </a:lnTo>
                      <a:lnTo>
                        <a:pt x="244621" y="377391"/>
                      </a:lnTo>
                      <a:lnTo>
                        <a:pt x="226815" y="400384"/>
                      </a:lnTo>
                      <a:cubicBezTo>
                        <a:pt x="215405" y="416115"/>
                        <a:pt x="203649" y="431501"/>
                        <a:pt x="192412" y="447406"/>
                      </a:cubicBezTo>
                      <a:cubicBezTo>
                        <a:pt x="169765" y="479043"/>
                        <a:pt x="147983" y="511198"/>
                        <a:pt x="126373" y="543699"/>
                      </a:cubicBezTo>
                      <a:cubicBezTo>
                        <a:pt x="83154" y="608528"/>
                        <a:pt x="41491" y="674394"/>
                        <a:pt x="1383" y="741124"/>
                      </a:cubicBezTo>
                      <a:lnTo>
                        <a:pt x="0" y="740433"/>
                      </a:ln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40"/>
                <p:cNvSpPr/>
                <p:nvPr/>
              </p:nvSpPr>
              <p:spPr>
                <a:xfrm>
                  <a:off x="8113343" y="2020437"/>
                  <a:ext cx="379898" cy="9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516" h="129231" extrusionOk="0">
                      <a:moveTo>
                        <a:pt x="501517" y="0"/>
                      </a:moveTo>
                      <a:cubicBezTo>
                        <a:pt x="483365" y="13830"/>
                        <a:pt x="464348" y="26277"/>
                        <a:pt x="444813" y="38033"/>
                      </a:cubicBezTo>
                      <a:cubicBezTo>
                        <a:pt x="425278" y="49789"/>
                        <a:pt x="405224" y="60853"/>
                        <a:pt x="384825" y="70880"/>
                      </a:cubicBezTo>
                      <a:cubicBezTo>
                        <a:pt x="343853" y="90933"/>
                        <a:pt x="300979" y="107530"/>
                        <a:pt x="256204" y="118248"/>
                      </a:cubicBezTo>
                      <a:cubicBezTo>
                        <a:pt x="244967" y="120841"/>
                        <a:pt x="233730" y="123089"/>
                        <a:pt x="222493" y="124817"/>
                      </a:cubicBezTo>
                      <a:cubicBezTo>
                        <a:pt x="211083" y="126546"/>
                        <a:pt x="199673" y="127929"/>
                        <a:pt x="188263" y="128621"/>
                      </a:cubicBezTo>
                      <a:cubicBezTo>
                        <a:pt x="165271" y="130004"/>
                        <a:pt x="142105" y="129139"/>
                        <a:pt x="119458" y="124990"/>
                      </a:cubicBezTo>
                      <a:cubicBezTo>
                        <a:pt x="96811" y="121014"/>
                        <a:pt x="74683" y="113753"/>
                        <a:pt x="54283" y="103035"/>
                      </a:cubicBezTo>
                      <a:cubicBezTo>
                        <a:pt x="44257" y="97676"/>
                        <a:pt x="34403" y="91452"/>
                        <a:pt x="25413" y="84537"/>
                      </a:cubicBezTo>
                      <a:cubicBezTo>
                        <a:pt x="16423" y="77449"/>
                        <a:pt x="7953" y="69842"/>
                        <a:pt x="0" y="61544"/>
                      </a:cubicBezTo>
                      <a:cubicBezTo>
                        <a:pt x="8471" y="69151"/>
                        <a:pt x="17288" y="76239"/>
                        <a:pt x="26623" y="82635"/>
                      </a:cubicBezTo>
                      <a:cubicBezTo>
                        <a:pt x="35959" y="88859"/>
                        <a:pt x="45812" y="94564"/>
                        <a:pt x="56012" y="99404"/>
                      </a:cubicBezTo>
                      <a:cubicBezTo>
                        <a:pt x="66212" y="104245"/>
                        <a:pt x="76758" y="108221"/>
                        <a:pt x="87476" y="111333"/>
                      </a:cubicBezTo>
                      <a:cubicBezTo>
                        <a:pt x="98194" y="114445"/>
                        <a:pt x="109258" y="117038"/>
                        <a:pt x="120323" y="118594"/>
                      </a:cubicBezTo>
                      <a:cubicBezTo>
                        <a:pt x="131387" y="120150"/>
                        <a:pt x="142624" y="121187"/>
                        <a:pt x="153861" y="121533"/>
                      </a:cubicBezTo>
                      <a:cubicBezTo>
                        <a:pt x="165098" y="121878"/>
                        <a:pt x="176335" y="121533"/>
                        <a:pt x="187572" y="120668"/>
                      </a:cubicBezTo>
                      <a:cubicBezTo>
                        <a:pt x="193104" y="120323"/>
                        <a:pt x="198809" y="119631"/>
                        <a:pt x="204341" y="119112"/>
                      </a:cubicBezTo>
                      <a:cubicBezTo>
                        <a:pt x="209873" y="118421"/>
                        <a:pt x="215578" y="117729"/>
                        <a:pt x="221110" y="116692"/>
                      </a:cubicBezTo>
                      <a:cubicBezTo>
                        <a:pt x="232174" y="114963"/>
                        <a:pt x="243238" y="112716"/>
                        <a:pt x="254302" y="110123"/>
                      </a:cubicBezTo>
                      <a:cubicBezTo>
                        <a:pt x="265366" y="107530"/>
                        <a:pt x="276258" y="104591"/>
                        <a:pt x="286976" y="101479"/>
                      </a:cubicBezTo>
                      <a:cubicBezTo>
                        <a:pt x="297867" y="98194"/>
                        <a:pt x="308413" y="94564"/>
                        <a:pt x="319131" y="90761"/>
                      </a:cubicBezTo>
                      <a:cubicBezTo>
                        <a:pt x="340395" y="83154"/>
                        <a:pt x="361313" y="74337"/>
                        <a:pt x="381886" y="65002"/>
                      </a:cubicBezTo>
                      <a:cubicBezTo>
                        <a:pt x="402458" y="55494"/>
                        <a:pt x="422685" y="45467"/>
                        <a:pt x="442739" y="34575"/>
                      </a:cubicBezTo>
                      <a:cubicBezTo>
                        <a:pt x="462792" y="23857"/>
                        <a:pt x="482327" y="12447"/>
                        <a:pt x="50151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40"/>
                <p:cNvSpPr/>
                <p:nvPr/>
              </p:nvSpPr>
              <p:spPr>
                <a:xfrm>
                  <a:off x="7754243" y="1976523"/>
                  <a:ext cx="556300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90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5" y="-12351"/>
                        <a:pt x="336592" y="4246"/>
                      </a:cubicBezTo>
                      <a:cubicBezTo>
                        <a:pt x="503764" y="29140"/>
                        <a:pt x="735938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40"/>
                <p:cNvSpPr/>
                <p:nvPr/>
              </p:nvSpPr>
              <p:spPr>
                <a:xfrm>
                  <a:off x="7754299" y="1992821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6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589" y="164928"/>
                        <a:pt x="321132" y="148851"/>
                      </a:cubicBezTo>
                      <a:cubicBezTo>
                        <a:pt x="319576" y="141763"/>
                        <a:pt x="248005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089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1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621" y="93876"/>
                        <a:pt x="732233" y="146257"/>
                        <a:pt x="734308" y="14210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40"/>
                <p:cNvSpPr/>
                <p:nvPr/>
              </p:nvSpPr>
              <p:spPr>
                <a:xfrm>
                  <a:off x="7754112" y="1992300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519" y="0"/>
                      </a:moveTo>
                      <a:cubicBezTo>
                        <a:pt x="47714" y="30254"/>
                        <a:pt x="100960" y="55666"/>
                        <a:pt x="158528" y="75547"/>
                      </a:cubicBezTo>
                      <a:cubicBezTo>
                        <a:pt x="187226" y="85574"/>
                        <a:pt x="216961" y="94218"/>
                        <a:pt x="247560" y="101825"/>
                      </a:cubicBezTo>
                      <a:cubicBezTo>
                        <a:pt x="262946" y="105455"/>
                        <a:pt x="278159" y="109258"/>
                        <a:pt x="293891" y="112197"/>
                      </a:cubicBezTo>
                      <a:cubicBezTo>
                        <a:pt x="301671" y="113926"/>
                        <a:pt x="309450" y="115482"/>
                        <a:pt x="317230" y="117038"/>
                      </a:cubicBezTo>
                      <a:cubicBezTo>
                        <a:pt x="321206" y="117729"/>
                        <a:pt x="325182" y="118594"/>
                        <a:pt x="329158" y="119285"/>
                      </a:cubicBezTo>
                      <a:cubicBezTo>
                        <a:pt x="333134" y="120150"/>
                        <a:pt x="336938" y="120841"/>
                        <a:pt x="340914" y="121706"/>
                      </a:cubicBezTo>
                      <a:cubicBezTo>
                        <a:pt x="348693" y="123261"/>
                        <a:pt x="356819" y="124472"/>
                        <a:pt x="364598" y="126200"/>
                      </a:cubicBezTo>
                      <a:cubicBezTo>
                        <a:pt x="372377" y="127929"/>
                        <a:pt x="380330" y="129485"/>
                        <a:pt x="388109" y="131041"/>
                      </a:cubicBezTo>
                      <a:cubicBezTo>
                        <a:pt x="395889" y="132770"/>
                        <a:pt x="403495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9" y="156627"/>
                        <a:pt x="510161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3" y="166654"/>
                        <a:pt x="437725" y="162677"/>
                        <a:pt x="423031" y="158010"/>
                      </a:cubicBezTo>
                      <a:cubicBezTo>
                        <a:pt x="415770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5" y="142451"/>
                        <a:pt x="364771" y="140549"/>
                        <a:pt x="357164" y="138475"/>
                      </a:cubicBezTo>
                      <a:cubicBezTo>
                        <a:pt x="349731" y="136573"/>
                        <a:pt x="341778" y="135017"/>
                        <a:pt x="334172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0" y="692"/>
                        <a:pt x="346" y="346"/>
                        <a:pt x="519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40"/>
                <p:cNvSpPr/>
                <p:nvPr/>
              </p:nvSpPr>
              <p:spPr>
                <a:xfrm>
                  <a:off x="8042473" y="1826157"/>
                  <a:ext cx="556299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88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6" y="-12351"/>
                        <a:pt x="336592" y="4246"/>
                      </a:cubicBezTo>
                      <a:cubicBezTo>
                        <a:pt x="503591" y="29313"/>
                        <a:pt x="735765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40"/>
                <p:cNvSpPr/>
                <p:nvPr/>
              </p:nvSpPr>
              <p:spPr>
                <a:xfrm>
                  <a:off x="8042530" y="1842455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5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416" y="164928"/>
                        <a:pt x="321132" y="148851"/>
                      </a:cubicBezTo>
                      <a:cubicBezTo>
                        <a:pt x="319576" y="141763"/>
                        <a:pt x="248004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262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2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449" y="93876"/>
                        <a:pt x="732061" y="146430"/>
                        <a:pt x="734308" y="14210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40"/>
                <p:cNvSpPr/>
                <p:nvPr/>
              </p:nvSpPr>
              <p:spPr>
                <a:xfrm>
                  <a:off x="8042081" y="1841934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692" y="0"/>
                      </a:moveTo>
                      <a:cubicBezTo>
                        <a:pt x="47887" y="30254"/>
                        <a:pt x="101133" y="55666"/>
                        <a:pt x="158701" y="75547"/>
                      </a:cubicBezTo>
                      <a:cubicBezTo>
                        <a:pt x="187399" y="85574"/>
                        <a:pt x="217134" y="94218"/>
                        <a:pt x="247733" y="101825"/>
                      </a:cubicBezTo>
                      <a:cubicBezTo>
                        <a:pt x="263119" y="105455"/>
                        <a:pt x="278332" y="109258"/>
                        <a:pt x="294064" y="112197"/>
                      </a:cubicBezTo>
                      <a:cubicBezTo>
                        <a:pt x="301843" y="113926"/>
                        <a:pt x="309623" y="115482"/>
                        <a:pt x="317402" y="117038"/>
                      </a:cubicBezTo>
                      <a:cubicBezTo>
                        <a:pt x="321379" y="117729"/>
                        <a:pt x="325355" y="118594"/>
                        <a:pt x="329331" y="119285"/>
                      </a:cubicBezTo>
                      <a:cubicBezTo>
                        <a:pt x="333307" y="120150"/>
                        <a:pt x="337110" y="120841"/>
                        <a:pt x="341087" y="121706"/>
                      </a:cubicBezTo>
                      <a:cubicBezTo>
                        <a:pt x="348866" y="123261"/>
                        <a:pt x="356991" y="124472"/>
                        <a:pt x="364771" y="126200"/>
                      </a:cubicBezTo>
                      <a:cubicBezTo>
                        <a:pt x="372550" y="127929"/>
                        <a:pt x="380330" y="129485"/>
                        <a:pt x="388282" y="131041"/>
                      </a:cubicBezTo>
                      <a:cubicBezTo>
                        <a:pt x="396062" y="132770"/>
                        <a:pt x="403668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8" y="156627"/>
                        <a:pt x="510160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2" y="166654"/>
                        <a:pt x="437725" y="162677"/>
                        <a:pt x="423031" y="158010"/>
                      </a:cubicBezTo>
                      <a:cubicBezTo>
                        <a:pt x="415769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4" y="142451"/>
                        <a:pt x="364771" y="140549"/>
                        <a:pt x="357164" y="138475"/>
                      </a:cubicBezTo>
                      <a:cubicBezTo>
                        <a:pt x="349730" y="136573"/>
                        <a:pt x="341778" y="135017"/>
                        <a:pt x="334171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346" y="692"/>
                        <a:pt x="519" y="346"/>
                        <a:pt x="692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40"/>
                <p:cNvSpPr/>
                <p:nvPr/>
              </p:nvSpPr>
              <p:spPr>
                <a:xfrm>
                  <a:off x="8486306" y="1932756"/>
                  <a:ext cx="151130" cy="34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11" h="453111" extrusionOk="0">
                      <a:moveTo>
                        <a:pt x="199511" y="0"/>
                      </a:moveTo>
                      <a:cubicBezTo>
                        <a:pt x="186373" y="16423"/>
                        <a:pt x="173580" y="33365"/>
                        <a:pt x="161305" y="50307"/>
                      </a:cubicBezTo>
                      <a:cubicBezTo>
                        <a:pt x="149031" y="67422"/>
                        <a:pt x="137276" y="84710"/>
                        <a:pt x="125693" y="102343"/>
                      </a:cubicBezTo>
                      <a:cubicBezTo>
                        <a:pt x="114283" y="119977"/>
                        <a:pt x="103219" y="137956"/>
                        <a:pt x="92846" y="156108"/>
                      </a:cubicBezTo>
                      <a:cubicBezTo>
                        <a:pt x="82473" y="174260"/>
                        <a:pt x="72447" y="192758"/>
                        <a:pt x="63284" y="211775"/>
                      </a:cubicBezTo>
                      <a:cubicBezTo>
                        <a:pt x="60864" y="216442"/>
                        <a:pt x="58789" y="221283"/>
                        <a:pt x="56542" y="225950"/>
                      </a:cubicBezTo>
                      <a:cubicBezTo>
                        <a:pt x="54295" y="230791"/>
                        <a:pt x="52047" y="235459"/>
                        <a:pt x="49973" y="240299"/>
                      </a:cubicBezTo>
                      <a:lnTo>
                        <a:pt x="43749" y="254648"/>
                      </a:lnTo>
                      <a:lnTo>
                        <a:pt x="37871" y="269170"/>
                      </a:lnTo>
                      <a:cubicBezTo>
                        <a:pt x="30264" y="288705"/>
                        <a:pt x="23349" y="308586"/>
                        <a:pt x="17817" y="328639"/>
                      </a:cubicBezTo>
                      <a:lnTo>
                        <a:pt x="16780" y="332443"/>
                      </a:lnTo>
                      <a:lnTo>
                        <a:pt x="15916" y="336246"/>
                      </a:lnTo>
                      <a:lnTo>
                        <a:pt x="14014" y="343853"/>
                      </a:lnTo>
                      <a:lnTo>
                        <a:pt x="12112" y="351459"/>
                      </a:lnTo>
                      <a:cubicBezTo>
                        <a:pt x="11594" y="354052"/>
                        <a:pt x="11075" y="356646"/>
                        <a:pt x="10557" y="359066"/>
                      </a:cubicBezTo>
                      <a:lnTo>
                        <a:pt x="9000" y="366845"/>
                      </a:lnTo>
                      <a:cubicBezTo>
                        <a:pt x="8482" y="369439"/>
                        <a:pt x="7963" y="372032"/>
                        <a:pt x="7618" y="374625"/>
                      </a:cubicBezTo>
                      <a:lnTo>
                        <a:pt x="5197" y="390184"/>
                      </a:lnTo>
                      <a:cubicBezTo>
                        <a:pt x="2431" y="410929"/>
                        <a:pt x="1394" y="432020"/>
                        <a:pt x="1913" y="453111"/>
                      </a:cubicBezTo>
                      <a:cubicBezTo>
                        <a:pt x="-508" y="432193"/>
                        <a:pt x="-508" y="410929"/>
                        <a:pt x="1221" y="389665"/>
                      </a:cubicBezTo>
                      <a:cubicBezTo>
                        <a:pt x="2950" y="368574"/>
                        <a:pt x="6753" y="347656"/>
                        <a:pt x="11767" y="326911"/>
                      </a:cubicBezTo>
                      <a:lnTo>
                        <a:pt x="15743" y="311525"/>
                      </a:lnTo>
                      <a:cubicBezTo>
                        <a:pt x="17126" y="306338"/>
                        <a:pt x="18855" y="301325"/>
                        <a:pt x="20411" y="296311"/>
                      </a:cubicBezTo>
                      <a:cubicBezTo>
                        <a:pt x="21966" y="291298"/>
                        <a:pt x="23695" y="286285"/>
                        <a:pt x="25424" y="281271"/>
                      </a:cubicBezTo>
                      <a:cubicBezTo>
                        <a:pt x="27153" y="276258"/>
                        <a:pt x="28881" y="271244"/>
                        <a:pt x="30783" y="266231"/>
                      </a:cubicBezTo>
                      <a:lnTo>
                        <a:pt x="36488" y="251363"/>
                      </a:lnTo>
                      <a:lnTo>
                        <a:pt x="42711" y="236669"/>
                      </a:lnTo>
                      <a:cubicBezTo>
                        <a:pt x="44786" y="231828"/>
                        <a:pt x="47033" y="226988"/>
                        <a:pt x="49281" y="222147"/>
                      </a:cubicBezTo>
                      <a:cubicBezTo>
                        <a:pt x="51528" y="217307"/>
                        <a:pt x="53603" y="212466"/>
                        <a:pt x="56023" y="207798"/>
                      </a:cubicBezTo>
                      <a:cubicBezTo>
                        <a:pt x="74694" y="169765"/>
                        <a:pt x="96476" y="133288"/>
                        <a:pt x="120334" y="98367"/>
                      </a:cubicBezTo>
                      <a:cubicBezTo>
                        <a:pt x="132262" y="80907"/>
                        <a:pt x="144882" y="63965"/>
                        <a:pt x="158021" y="47368"/>
                      </a:cubicBezTo>
                      <a:cubicBezTo>
                        <a:pt x="171332" y="31464"/>
                        <a:pt x="184817" y="15213"/>
                        <a:pt x="199511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40"/>
                <p:cNvSpPr/>
                <p:nvPr/>
              </p:nvSpPr>
              <p:spPr>
                <a:xfrm>
                  <a:off x="8370343" y="2070820"/>
                  <a:ext cx="219470" cy="56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29" h="747175" extrusionOk="0">
                      <a:moveTo>
                        <a:pt x="227191" y="0"/>
                      </a:moveTo>
                      <a:cubicBezTo>
                        <a:pt x="228228" y="0"/>
                        <a:pt x="163745" y="41837"/>
                        <a:pt x="107905" y="104937"/>
                      </a:cubicBezTo>
                      <a:cubicBezTo>
                        <a:pt x="50683" y="166827"/>
                        <a:pt x="1931" y="250154"/>
                        <a:pt x="30" y="305301"/>
                      </a:cubicBezTo>
                      <a:cubicBezTo>
                        <a:pt x="-1180" y="414733"/>
                        <a:pt x="34606" y="421821"/>
                        <a:pt x="19738" y="557529"/>
                      </a:cubicBezTo>
                      <a:cubicBezTo>
                        <a:pt x="15935" y="691855"/>
                        <a:pt x="195208" y="743718"/>
                        <a:pt x="191232" y="747175"/>
                      </a:cubicBezTo>
                      <a:cubicBezTo>
                        <a:pt x="188293" y="742335"/>
                        <a:pt x="264532" y="589166"/>
                        <a:pt x="287524" y="424241"/>
                      </a:cubicBezTo>
                      <a:cubicBezTo>
                        <a:pt x="303083" y="256031"/>
                        <a:pt x="231339" y="-345"/>
                        <a:pt x="227191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40"/>
                <p:cNvSpPr/>
                <p:nvPr/>
              </p:nvSpPr>
              <p:spPr>
                <a:xfrm>
                  <a:off x="8411036" y="2070811"/>
                  <a:ext cx="132459" cy="56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63" h="747413" extrusionOk="0">
                      <a:moveTo>
                        <a:pt x="173434" y="13"/>
                      </a:moveTo>
                      <a:cubicBezTo>
                        <a:pt x="168075" y="-1716"/>
                        <a:pt x="46369" y="170816"/>
                        <a:pt x="12831" y="254315"/>
                      </a:cubicBezTo>
                      <a:cubicBezTo>
                        <a:pt x="-27622" y="336259"/>
                        <a:pt x="37553" y="220777"/>
                        <a:pt x="70745" y="224062"/>
                      </a:cubicBezTo>
                      <a:cubicBezTo>
                        <a:pt x="86304" y="225272"/>
                        <a:pt x="54149" y="284742"/>
                        <a:pt x="32885" y="344038"/>
                      </a:cubicBezTo>
                      <a:cubicBezTo>
                        <a:pt x="9720" y="403162"/>
                        <a:pt x="-2209" y="462114"/>
                        <a:pt x="7991" y="458483"/>
                      </a:cubicBezTo>
                      <a:cubicBezTo>
                        <a:pt x="28217" y="451914"/>
                        <a:pt x="54149" y="392963"/>
                        <a:pt x="68843" y="400051"/>
                      </a:cubicBezTo>
                      <a:cubicBezTo>
                        <a:pt x="75413" y="403162"/>
                        <a:pt x="46542" y="469893"/>
                        <a:pt x="33058" y="531783"/>
                      </a:cubicBezTo>
                      <a:cubicBezTo>
                        <a:pt x="17326" y="593673"/>
                        <a:pt x="16635" y="650723"/>
                        <a:pt x="26834" y="636892"/>
                      </a:cubicBezTo>
                      <a:cubicBezTo>
                        <a:pt x="47753" y="610615"/>
                        <a:pt x="45851" y="543884"/>
                        <a:pt x="72128" y="568952"/>
                      </a:cubicBezTo>
                      <a:cubicBezTo>
                        <a:pt x="92009" y="597822"/>
                        <a:pt x="132289" y="750646"/>
                        <a:pt x="137303" y="747361"/>
                      </a:cubicBezTo>
                      <a:cubicBezTo>
                        <a:pt x="137476" y="747707"/>
                        <a:pt x="121225" y="701548"/>
                        <a:pt x="116212" y="651241"/>
                      </a:cubicBezTo>
                      <a:cubicBezTo>
                        <a:pt x="109815" y="601625"/>
                        <a:pt x="114829" y="547515"/>
                        <a:pt x="123818" y="548206"/>
                      </a:cubicBezTo>
                      <a:cubicBezTo>
                        <a:pt x="141279" y="549244"/>
                        <a:pt x="168248" y="590216"/>
                        <a:pt x="174644" y="581917"/>
                      </a:cubicBezTo>
                      <a:cubicBezTo>
                        <a:pt x="179658" y="574830"/>
                        <a:pt x="96849" y="451741"/>
                        <a:pt x="112927" y="444307"/>
                      </a:cubicBezTo>
                      <a:cubicBezTo>
                        <a:pt x="127622" y="438084"/>
                        <a:pt x="163926" y="490984"/>
                        <a:pt x="173088" y="478018"/>
                      </a:cubicBezTo>
                      <a:cubicBezTo>
                        <a:pt x="180868" y="466263"/>
                        <a:pt x="105148" y="324849"/>
                        <a:pt x="119842" y="317588"/>
                      </a:cubicBezTo>
                      <a:cubicBezTo>
                        <a:pt x="133327" y="311365"/>
                        <a:pt x="161678" y="359943"/>
                        <a:pt x="173261" y="336259"/>
                      </a:cubicBezTo>
                      <a:cubicBezTo>
                        <a:pt x="186227" y="312229"/>
                        <a:pt x="84057" y="207984"/>
                        <a:pt x="106703" y="211269"/>
                      </a:cubicBezTo>
                      <a:cubicBezTo>
                        <a:pt x="130215" y="214381"/>
                        <a:pt x="141452" y="256908"/>
                        <a:pt x="159085" y="232878"/>
                      </a:cubicBezTo>
                      <a:cubicBezTo>
                        <a:pt x="171705" y="210404"/>
                        <a:pt x="168767" y="1050"/>
                        <a:pt x="173434" y="13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40"/>
                <p:cNvSpPr/>
                <p:nvPr/>
              </p:nvSpPr>
              <p:spPr>
                <a:xfrm>
                  <a:off x="8474307" y="2070820"/>
                  <a:ext cx="68718" cy="56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17" h="747693" extrusionOk="0">
                      <a:moveTo>
                        <a:pt x="54586" y="747002"/>
                      </a:moveTo>
                      <a:cubicBezTo>
                        <a:pt x="36434" y="693929"/>
                        <a:pt x="24333" y="636188"/>
                        <a:pt x="18628" y="575681"/>
                      </a:cubicBezTo>
                      <a:cubicBezTo>
                        <a:pt x="15689" y="545427"/>
                        <a:pt x="14306" y="514482"/>
                        <a:pt x="14133" y="483019"/>
                      </a:cubicBezTo>
                      <a:cubicBezTo>
                        <a:pt x="14306" y="467287"/>
                        <a:pt x="14133" y="451555"/>
                        <a:pt x="14997" y="435478"/>
                      </a:cubicBezTo>
                      <a:cubicBezTo>
                        <a:pt x="15170" y="427525"/>
                        <a:pt x="15343" y="419573"/>
                        <a:pt x="15861" y="411621"/>
                      </a:cubicBezTo>
                      <a:cubicBezTo>
                        <a:pt x="16034" y="407644"/>
                        <a:pt x="16207" y="403668"/>
                        <a:pt x="16553" y="399519"/>
                      </a:cubicBezTo>
                      <a:cubicBezTo>
                        <a:pt x="16726" y="395543"/>
                        <a:pt x="16726" y="391567"/>
                        <a:pt x="16899" y="387591"/>
                      </a:cubicBezTo>
                      <a:cubicBezTo>
                        <a:pt x="17244" y="379638"/>
                        <a:pt x="17936" y="371513"/>
                        <a:pt x="18109" y="363561"/>
                      </a:cubicBezTo>
                      <a:cubicBezTo>
                        <a:pt x="18282" y="355608"/>
                        <a:pt x="18628" y="347656"/>
                        <a:pt x="18973" y="339531"/>
                      </a:cubicBezTo>
                      <a:cubicBezTo>
                        <a:pt x="19146" y="331578"/>
                        <a:pt x="18800" y="323626"/>
                        <a:pt x="18800" y="315674"/>
                      </a:cubicBezTo>
                      <a:cubicBezTo>
                        <a:pt x="18800" y="307721"/>
                        <a:pt x="18282" y="300288"/>
                        <a:pt x="18109" y="292508"/>
                      </a:cubicBezTo>
                      <a:cubicBezTo>
                        <a:pt x="17590" y="277122"/>
                        <a:pt x="17936" y="261563"/>
                        <a:pt x="18800" y="245831"/>
                      </a:cubicBezTo>
                      <a:cubicBezTo>
                        <a:pt x="19492" y="230100"/>
                        <a:pt x="20702" y="214368"/>
                        <a:pt x="22776" y="198290"/>
                      </a:cubicBezTo>
                      <a:cubicBezTo>
                        <a:pt x="26407" y="166308"/>
                        <a:pt x="32976" y="133807"/>
                        <a:pt x="42830" y="100787"/>
                      </a:cubicBezTo>
                      <a:cubicBezTo>
                        <a:pt x="47671" y="84364"/>
                        <a:pt x="53894" y="67595"/>
                        <a:pt x="61501" y="50826"/>
                      </a:cubicBezTo>
                      <a:cubicBezTo>
                        <a:pt x="68762" y="34057"/>
                        <a:pt x="77925" y="17115"/>
                        <a:pt x="90717" y="173"/>
                      </a:cubicBezTo>
                      <a:cubicBezTo>
                        <a:pt x="90026" y="173"/>
                        <a:pt x="89507" y="173"/>
                        <a:pt x="88815" y="0"/>
                      </a:cubicBezTo>
                      <a:cubicBezTo>
                        <a:pt x="72911" y="17115"/>
                        <a:pt x="61847" y="34748"/>
                        <a:pt x="52166" y="52036"/>
                      </a:cubicBezTo>
                      <a:cubicBezTo>
                        <a:pt x="42830" y="69324"/>
                        <a:pt x="35224" y="86611"/>
                        <a:pt x="28827" y="103726"/>
                      </a:cubicBezTo>
                      <a:cubicBezTo>
                        <a:pt x="16034" y="137956"/>
                        <a:pt x="8428" y="171494"/>
                        <a:pt x="3933" y="204341"/>
                      </a:cubicBezTo>
                      <a:cubicBezTo>
                        <a:pt x="2031" y="220591"/>
                        <a:pt x="648" y="236669"/>
                        <a:pt x="130" y="252746"/>
                      </a:cubicBezTo>
                      <a:cubicBezTo>
                        <a:pt x="-216" y="268651"/>
                        <a:pt x="130" y="284210"/>
                        <a:pt x="1167" y="299423"/>
                      </a:cubicBezTo>
                      <a:cubicBezTo>
                        <a:pt x="1686" y="307030"/>
                        <a:pt x="2723" y="314636"/>
                        <a:pt x="3069" y="322243"/>
                      </a:cubicBezTo>
                      <a:cubicBezTo>
                        <a:pt x="3414" y="329850"/>
                        <a:pt x="4106" y="337283"/>
                        <a:pt x="4279" y="344890"/>
                      </a:cubicBezTo>
                      <a:cubicBezTo>
                        <a:pt x="4279" y="352669"/>
                        <a:pt x="4279" y="360449"/>
                        <a:pt x="4452" y="368228"/>
                      </a:cubicBezTo>
                      <a:cubicBezTo>
                        <a:pt x="4624" y="376008"/>
                        <a:pt x="4106" y="383960"/>
                        <a:pt x="4279" y="391740"/>
                      </a:cubicBezTo>
                      <a:cubicBezTo>
                        <a:pt x="4279" y="395716"/>
                        <a:pt x="4279" y="399519"/>
                        <a:pt x="4279" y="403495"/>
                      </a:cubicBezTo>
                      <a:cubicBezTo>
                        <a:pt x="4106" y="407471"/>
                        <a:pt x="4106" y="411448"/>
                        <a:pt x="4106" y="415424"/>
                      </a:cubicBezTo>
                      <a:cubicBezTo>
                        <a:pt x="3933" y="423376"/>
                        <a:pt x="3933" y="431156"/>
                        <a:pt x="4106" y="439108"/>
                      </a:cubicBezTo>
                      <a:cubicBezTo>
                        <a:pt x="3760" y="455013"/>
                        <a:pt x="4452" y="470572"/>
                        <a:pt x="4797" y="486131"/>
                      </a:cubicBezTo>
                      <a:cubicBezTo>
                        <a:pt x="5834" y="517248"/>
                        <a:pt x="8082" y="548021"/>
                        <a:pt x="11885" y="578101"/>
                      </a:cubicBezTo>
                      <a:cubicBezTo>
                        <a:pt x="19665" y="638090"/>
                        <a:pt x="33668" y="695139"/>
                        <a:pt x="53376" y="747694"/>
                      </a:cubicBezTo>
                      <a:cubicBezTo>
                        <a:pt x="53722" y="747348"/>
                        <a:pt x="54067" y="747175"/>
                        <a:pt x="54586" y="747002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6" name="Google Shape;1406;p40"/>
              <p:cNvGrpSpPr/>
              <p:nvPr/>
            </p:nvGrpSpPr>
            <p:grpSpPr>
              <a:xfrm>
                <a:off x="5943787" y="2881310"/>
                <a:ext cx="984053" cy="1621097"/>
                <a:chOff x="5497045" y="1848477"/>
                <a:chExt cx="933636" cy="1538043"/>
              </a:xfrm>
            </p:grpSpPr>
            <p:sp>
              <p:nvSpPr>
                <p:cNvPr id="1407" name="Google Shape;1407;p40"/>
                <p:cNvSpPr/>
                <p:nvPr/>
              </p:nvSpPr>
              <p:spPr>
                <a:xfrm>
                  <a:off x="5497045" y="1848477"/>
                  <a:ext cx="933636" cy="1434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23" h="1893422" extrusionOk="0">
                      <a:moveTo>
                        <a:pt x="783135" y="1892488"/>
                      </a:moveTo>
                      <a:cubicBezTo>
                        <a:pt x="777776" y="1901304"/>
                        <a:pt x="336766" y="1850306"/>
                        <a:pt x="281964" y="1629541"/>
                      </a:cubicBezTo>
                      <a:cubicBezTo>
                        <a:pt x="216271" y="1418113"/>
                        <a:pt x="86959" y="1216019"/>
                        <a:pt x="87823" y="1215674"/>
                      </a:cubicBezTo>
                      <a:cubicBezTo>
                        <a:pt x="83847" y="1219650"/>
                        <a:pt x="378084" y="1343776"/>
                        <a:pt x="345237" y="1290529"/>
                      </a:cubicBezTo>
                      <a:cubicBezTo>
                        <a:pt x="307896" y="1242297"/>
                        <a:pt x="140378" y="1152573"/>
                        <a:pt x="84712" y="1107971"/>
                      </a:cubicBezTo>
                      <a:cubicBezTo>
                        <a:pt x="27143" y="1064579"/>
                        <a:pt x="38726" y="921609"/>
                        <a:pt x="45468" y="746485"/>
                      </a:cubicBezTo>
                      <a:cubicBezTo>
                        <a:pt x="50482" y="571533"/>
                        <a:pt x="4669" y="494776"/>
                        <a:pt x="6398" y="494430"/>
                      </a:cubicBezTo>
                      <a:cubicBezTo>
                        <a:pt x="4324" y="496850"/>
                        <a:pt x="214369" y="578275"/>
                        <a:pt x="188265" y="523992"/>
                      </a:cubicBezTo>
                      <a:cubicBezTo>
                        <a:pt x="159740" y="472820"/>
                        <a:pt x="48062" y="399866"/>
                        <a:pt x="19018" y="359759"/>
                      </a:cubicBezTo>
                      <a:cubicBezTo>
                        <a:pt x="-10198" y="318614"/>
                        <a:pt x="-10544" y="186363"/>
                        <a:pt x="52211" y="53766"/>
                      </a:cubicBezTo>
                      <a:cubicBezTo>
                        <a:pt x="109260" y="-75373"/>
                        <a:pt x="433232" y="62064"/>
                        <a:pt x="513447" y="113755"/>
                      </a:cubicBezTo>
                      <a:cubicBezTo>
                        <a:pt x="598848" y="162852"/>
                        <a:pt x="608356" y="461583"/>
                        <a:pt x="636536" y="412486"/>
                      </a:cubicBezTo>
                      <a:cubicBezTo>
                        <a:pt x="672840" y="360105"/>
                        <a:pt x="635671" y="176509"/>
                        <a:pt x="633424" y="177719"/>
                      </a:cubicBezTo>
                      <a:cubicBezTo>
                        <a:pt x="632559" y="178583"/>
                        <a:pt x="809413" y="260182"/>
                        <a:pt x="876662" y="387765"/>
                      </a:cubicBezTo>
                      <a:cubicBezTo>
                        <a:pt x="939416" y="518287"/>
                        <a:pt x="949616" y="491837"/>
                        <a:pt x="1064407" y="714848"/>
                      </a:cubicBezTo>
                      <a:cubicBezTo>
                        <a:pt x="1177122" y="944256"/>
                        <a:pt x="1010469" y="1154821"/>
                        <a:pt x="1010123" y="1151363"/>
                      </a:cubicBezTo>
                      <a:cubicBezTo>
                        <a:pt x="1064925" y="1085324"/>
                        <a:pt x="1116788" y="1017038"/>
                        <a:pt x="1165367" y="946677"/>
                      </a:cubicBezTo>
                      <a:cubicBezTo>
                        <a:pt x="1165712" y="945812"/>
                        <a:pt x="1254744" y="1132174"/>
                        <a:pt x="1227257" y="1286207"/>
                      </a:cubicBezTo>
                      <a:cubicBezTo>
                        <a:pt x="1215847" y="1362446"/>
                        <a:pt x="1117998" y="1523741"/>
                        <a:pt x="1008394" y="1655473"/>
                      </a:cubicBezTo>
                      <a:cubicBezTo>
                        <a:pt x="901210" y="1788761"/>
                        <a:pt x="782098" y="1892488"/>
                        <a:pt x="783135" y="189248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40"/>
                <p:cNvSpPr/>
                <p:nvPr/>
              </p:nvSpPr>
              <p:spPr>
                <a:xfrm>
                  <a:off x="5545074" y="1874226"/>
                  <a:ext cx="749224" cy="1407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075" h="1858691" extrusionOk="0">
                      <a:moveTo>
                        <a:pt x="0" y="42"/>
                      </a:moveTo>
                      <a:cubicBezTo>
                        <a:pt x="4495" y="-3934"/>
                        <a:pt x="226469" y="273707"/>
                        <a:pt x="158528" y="278720"/>
                      </a:cubicBezTo>
                      <a:cubicBezTo>
                        <a:pt x="95947" y="279758"/>
                        <a:pt x="22993" y="260222"/>
                        <a:pt x="22993" y="260050"/>
                      </a:cubicBezTo>
                      <a:cubicBezTo>
                        <a:pt x="22128" y="260741"/>
                        <a:pt x="250499" y="433445"/>
                        <a:pt x="243757" y="492051"/>
                      </a:cubicBezTo>
                      <a:cubicBezTo>
                        <a:pt x="235977" y="551866"/>
                        <a:pt x="107011" y="541494"/>
                        <a:pt x="107875" y="540456"/>
                      </a:cubicBezTo>
                      <a:cubicBezTo>
                        <a:pt x="105282" y="543049"/>
                        <a:pt x="374971" y="683944"/>
                        <a:pt x="347483" y="735807"/>
                      </a:cubicBezTo>
                      <a:cubicBezTo>
                        <a:pt x="316538" y="793203"/>
                        <a:pt x="94564" y="809626"/>
                        <a:pt x="96120" y="806514"/>
                      </a:cubicBezTo>
                      <a:cubicBezTo>
                        <a:pt x="91106" y="811528"/>
                        <a:pt x="432539" y="964351"/>
                        <a:pt x="437725" y="1034021"/>
                      </a:cubicBezTo>
                      <a:cubicBezTo>
                        <a:pt x="436515" y="1109568"/>
                        <a:pt x="293718" y="1051308"/>
                        <a:pt x="294756" y="1050271"/>
                      </a:cubicBezTo>
                      <a:cubicBezTo>
                        <a:pt x="292162" y="1052173"/>
                        <a:pt x="574471" y="1261181"/>
                        <a:pt x="506357" y="1310105"/>
                      </a:cubicBezTo>
                      <a:cubicBezTo>
                        <a:pt x="435823" y="1361277"/>
                        <a:pt x="265539" y="1369229"/>
                        <a:pt x="276085" y="1382541"/>
                      </a:cubicBezTo>
                      <a:cubicBezTo>
                        <a:pt x="281790" y="1401903"/>
                        <a:pt x="612158" y="1489552"/>
                        <a:pt x="602996" y="1544008"/>
                      </a:cubicBezTo>
                      <a:cubicBezTo>
                        <a:pt x="588820" y="1603997"/>
                        <a:pt x="433057" y="1557320"/>
                        <a:pt x="458125" y="1602614"/>
                      </a:cubicBezTo>
                      <a:cubicBezTo>
                        <a:pt x="480599" y="1650155"/>
                        <a:pt x="718132" y="1859855"/>
                        <a:pt x="719861" y="1858645"/>
                      </a:cubicBezTo>
                      <a:cubicBezTo>
                        <a:pt x="740260" y="1864522"/>
                        <a:pt x="1044870" y="1317193"/>
                        <a:pt x="980041" y="1292818"/>
                      </a:cubicBezTo>
                      <a:cubicBezTo>
                        <a:pt x="983671" y="1295929"/>
                        <a:pt x="764463" y="1519114"/>
                        <a:pt x="758931" y="1471746"/>
                      </a:cubicBezTo>
                      <a:cubicBezTo>
                        <a:pt x="771897" y="1428353"/>
                        <a:pt x="916422" y="964870"/>
                        <a:pt x="886514" y="944816"/>
                      </a:cubicBezTo>
                      <a:cubicBezTo>
                        <a:pt x="874067" y="924935"/>
                        <a:pt x="781751" y="1128930"/>
                        <a:pt x="740260" y="1132906"/>
                      </a:cubicBezTo>
                      <a:cubicBezTo>
                        <a:pt x="720898" y="1135672"/>
                        <a:pt x="748385" y="990110"/>
                        <a:pt x="756165" y="847140"/>
                      </a:cubicBezTo>
                      <a:cubicBezTo>
                        <a:pt x="767575" y="703479"/>
                        <a:pt x="759277" y="562412"/>
                        <a:pt x="750633" y="559991"/>
                      </a:cubicBezTo>
                      <a:cubicBezTo>
                        <a:pt x="739396" y="554632"/>
                        <a:pt x="653476" y="846967"/>
                        <a:pt x="610084" y="819653"/>
                      </a:cubicBezTo>
                      <a:cubicBezTo>
                        <a:pt x="581040" y="791474"/>
                        <a:pt x="602304" y="466465"/>
                        <a:pt x="574817" y="460414"/>
                      </a:cubicBezTo>
                      <a:cubicBezTo>
                        <a:pt x="557356" y="453326"/>
                        <a:pt x="480426" y="616868"/>
                        <a:pt x="458297" y="592492"/>
                      </a:cubicBezTo>
                      <a:cubicBezTo>
                        <a:pt x="442047" y="567079"/>
                        <a:pt x="382750" y="326261"/>
                        <a:pt x="379638" y="257111"/>
                      </a:cubicBezTo>
                      <a:cubicBezTo>
                        <a:pt x="381713" y="186058"/>
                        <a:pt x="324490" y="328682"/>
                        <a:pt x="295793" y="312604"/>
                      </a:cubicBezTo>
                      <a:cubicBezTo>
                        <a:pt x="273665" y="292550"/>
                        <a:pt x="53592" y="561"/>
                        <a:pt x="0" y="42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40"/>
                <p:cNvSpPr/>
                <p:nvPr/>
              </p:nvSpPr>
              <p:spPr>
                <a:xfrm>
                  <a:off x="5544158" y="1873604"/>
                  <a:ext cx="581830" cy="151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93" h="1997249" extrusionOk="0">
                      <a:moveTo>
                        <a:pt x="2247" y="0"/>
                      </a:moveTo>
                      <a:cubicBezTo>
                        <a:pt x="111506" y="140030"/>
                        <a:pt x="210737" y="288705"/>
                        <a:pt x="298213" y="444294"/>
                      </a:cubicBezTo>
                      <a:cubicBezTo>
                        <a:pt x="385516" y="600230"/>
                        <a:pt x="461063" y="763426"/>
                        <a:pt x="526584" y="930771"/>
                      </a:cubicBezTo>
                      <a:cubicBezTo>
                        <a:pt x="592623" y="1097770"/>
                        <a:pt x="649500" y="1268573"/>
                        <a:pt x="690817" y="1445945"/>
                      </a:cubicBezTo>
                      <a:cubicBezTo>
                        <a:pt x="711044" y="1534803"/>
                        <a:pt x="727813" y="1625045"/>
                        <a:pt x="740952" y="1716324"/>
                      </a:cubicBezTo>
                      <a:cubicBezTo>
                        <a:pt x="746656" y="1762483"/>
                        <a:pt x="753399" y="1807777"/>
                        <a:pt x="758412" y="1853762"/>
                      </a:cubicBezTo>
                      <a:cubicBezTo>
                        <a:pt x="762561" y="1900266"/>
                        <a:pt x="766710" y="1946597"/>
                        <a:pt x="768093" y="1994138"/>
                      </a:cubicBezTo>
                      <a:cubicBezTo>
                        <a:pt x="766192" y="1995175"/>
                        <a:pt x="764117" y="1996213"/>
                        <a:pt x="762215" y="1997250"/>
                      </a:cubicBezTo>
                      <a:cubicBezTo>
                        <a:pt x="722972" y="1825583"/>
                        <a:pt x="685458" y="1650631"/>
                        <a:pt x="642584" y="1475679"/>
                      </a:cubicBezTo>
                      <a:cubicBezTo>
                        <a:pt x="598847" y="1301419"/>
                        <a:pt x="555454" y="1123183"/>
                        <a:pt x="495812" y="952380"/>
                      </a:cubicBezTo>
                      <a:cubicBezTo>
                        <a:pt x="436688" y="781578"/>
                        <a:pt x="366327" y="615097"/>
                        <a:pt x="283519" y="456050"/>
                      </a:cubicBezTo>
                      <a:cubicBezTo>
                        <a:pt x="201229" y="296484"/>
                        <a:pt x="106147" y="144525"/>
                        <a:pt x="0" y="1729"/>
                      </a:cubicBezTo>
                      <a:cubicBezTo>
                        <a:pt x="692" y="1210"/>
                        <a:pt x="1556" y="519"/>
                        <a:pt x="224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40"/>
                <p:cNvSpPr/>
                <p:nvPr/>
              </p:nvSpPr>
              <p:spPr>
                <a:xfrm>
                  <a:off x="5544484" y="2273830"/>
                  <a:ext cx="108165" cy="362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92" h="478508" extrusionOk="0">
                      <a:moveTo>
                        <a:pt x="45210" y="31072"/>
                      </a:moveTo>
                      <a:cubicBezTo>
                        <a:pt x="45210" y="31072"/>
                        <a:pt x="-2331" y="-23557"/>
                        <a:pt x="89" y="12056"/>
                      </a:cubicBezTo>
                      <a:cubicBezTo>
                        <a:pt x="2164" y="47495"/>
                        <a:pt x="77711" y="163842"/>
                        <a:pt x="42963" y="248033"/>
                      </a:cubicBezTo>
                      <a:cubicBezTo>
                        <a:pt x="9079" y="331360"/>
                        <a:pt x="-7344" y="420564"/>
                        <a:pt x="52298" y="464302"/>
                      </a:cubicBezTo>
                      <a:cubicBezTo>
                        <a:pt x="112805" y="507867"/>
                        <a:pt x="163804" y="442520"/>
                        <a:pt x="134069" y="385816"/>
                      </a:cubicBezTo>
                      <a:cubicBezTo>
                        <a:pt x="104507" y="329285"/>
                        <a:pt x="68894" y="278286"/>
                        <a:pt x="92924" y="192021"/>
                      </a:cubicBezTo>
                      <a:cubicBezTo>
                        <a:pt x="115917" y="105064"/>
                        <a:pt x="44692" y="31072"/>
                        <a:pt x="45210" y="31072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40"/>
                <p:cNvSpPr/>
                <p:nvPr/>
              </p:nvSpPr>
              <p:spPr>
                <a:xfrm>
                  <a:off x="6045726" y="2081386"/>
                  <a:ext cx="206298" cy="428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340" h="565184" extrusionOk="0">
                      <a:moveTo>
                        <a:pt x="15101" y="46"/>
                      </a:moveTo>
                      <a:cubicBezTo>
                        <a:pt x="19250" y="-2720"/>
                        <a:pt x="96699" y="120023"/>
                        <a:pt x="157033" y="223403"/>
                      </a:cubicBezTo>
                      <a:cubicBezTo>
                        <a:pt x="220133" y="324709"/>
                        <a:pt x="300349" y="501735"/>
                        <a:pt x="262661" y="548412"/>
                      </a:cubicBezTo>
                      <a:cubicBezTo>
                        <a:pt x="225666" y="594225"/>
                        <a:pt x="185904" y="542534"/>
                        <a:pt x="174494" y="437771"/>
                      </a:cubicBezTo>
                      <a:cubicBezTo>
                        <a:pt x="162565" y="332489"/>
                        <a:pt x="105689" y="232566"/>
                        <a:pt x="66273" y="224959"/>
                      </a:cubicBezTo>
                      <a:cubicBezTo>
                        <a:pt x="29104" y="215624"/>
                        <a:pt x="-27254" y="27361"/>
                        <a:pt x="15101" y="46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12" name="Google Shape;1412;p40"/>
              <p:cNvSpPr/>
              <p:nvPr/>
            </p:nvSpPr>
            <p:spPr>
              <a:xfrm>
                <a:off x="6249738" y="339950"/>
                <a:ext cx="1901209" cy="4967903"/>
              </a:xfrm>
              <a:custGeom>
                <a:avLst/>
                <a:gdLst/>
                <a:ahLst/>
                <a:cxnLst/>
                <a:rect l="l" t="t" r="r" b="b"/>
                <a:pathLst>
                  <a:path w="1256998" h="3284564" extrusionOk="0">
                    <a:moveTo>
                      <a:pt x="155479" y="1364915"/>
                    </a:moveTo>
                    <a:cubicBezTo>
                      <a:pt x="119963" y="1338216"/>
                      <a:pt x="133250" y="1213782"/>
                      <a:pt x="124433" y="1143121"/>
                    </a:cubicBezTo>
                    <a:cubicBezTo>
                      <a:pt x="115492" y="1072336"/>
                      <a:pt x="53275" y="927536"/>
                      <a:pt x="53275" y="927536"/>
                    </a:cubicBezTo>
                    <a:cubicBezTo>
                      <a:pt x="53275" y="927536"/>
                      <a:pt x="142192" y="1005028"/>
                      <a:pt x="159950" y="1154546"/>
                    </a:cubicBezTo>
                    <a:cubicBezTo>
                      <a:pt x="177709" y="1304065"/>
                      <a:pt x="248866" y="1356098"/>
                      <a:pt x="435392" y="1440420"/>
                    </a:cubicBezTo>
                    <a:cubicBezTo>
                      <a:pt x="491151" y="1465629"/>
                      <a:pt x="528655" y="1490342"/>
                      <a:pt x="553864" y="1512447"/>
                    </a:cubicBezTo>
                    <a:cubicBezTo>
                      <a:pt x="553740" y="1386648"/>
                      <a:pt x="552871" y="1288790"/>
                      <a:pt x="550263" y="1273391"/>
                    </a:cubicBezTo>
                    <a:cubicBezTo>
                      <a:pt x="545047" y="1242717"/>
                      <a:pt x="553368" y="1118533"/>
                      <a:pt x="555727" y="1001551"/>
                    </a:cubicBezTo>
                    <a:cubicBezTo>
                      <a:pt x="527661" y="957465"/>
                      <a:pt x="486680" y="914994"/>
                      <a:pt x="426575" y="892889"/>
                    </a:cubicBezTo>
                    <a:cubicBezTo>
                      <a:pt x="284383" y="840483"/>
                      <a:pt x="139832" y="788449"/>
                      <a:pt x="76622" y="687860"/>
                    </a:cubicBezTo>
                    <a:cubicBezTo>
                      <a:pt x="76622" y="687860"/>
                      <a:pt x="241043" y="757403"/>
                      <a:pt x="344861" y="774541"/>
                    </a:cubicBezTo>
                    <a:cubicBezTo>
                      <a:pt x="428189" y="788325"/>
                      <a:pt x="501831" y="837130"/>
                      <a:pt x="555230" y="889039"/>
                    </a:cubicBezTo>
                    <a:cubicBezTo>
                      <a:pt x="554361" y="865568"/>
                      <a:pt x="552747" y="844208"/>
                      <a:pt x="550263" y="826574"/>
                    </a:cubicBezTo>
                    <a:cubicBezTo>
                      <a:pt x="533250" y="707233"/>
                      <a:pt x="558459" y="481837"/>
                      <a:pt x="491151" y="441974"/>
                    </a:cubicBezTo>
                    <a:cubicBezTo>
                      <a:pt x="423843" y="402235"/>
                      <a:pt x="328593" y="366842"/>
                      <a:pt x="217820" y="309717"/>
                    </a:cubicBezTo>
                    <a:cubicBezTo>
                      <a:pt x="107047" y="252592"/>
                      <a:pt x="76622" y="188388"/>
                      <a:pt x="76622" y="188388"/>
                    </a:cubicBezTo>
                    <a:cubicBezTo>
                      <a:pt x="76622" y="188388"/>
                      <a:pt x="147407" y="269605"/>
                      <a:pt x="228873" y="252219"/>
                    </a:cubicBezTo>
                    <a:cubicBezTo>
                      <a:pt x="310338" y="234833"/>
                      <a:pt x="478857" y="402235"/>
                      <a:pt x="488792" y="344737"/>
                    </a:cubicBezTo>
                    <a:cubicBezTo>
                      <a:pt x="498726" y="287239"/>
                      <a:pt x="417013" y="238683"/>
                      <a:pt x="396646" y="163551"/>
                    </a:cubicBezTo>
                    <a:cubicBezTo>
                      <a:pt x="376280" y="88295"/>
                      <a:pt x="384228" y="0"/>
                      <a:pt x="384228" y="0"/>
                    </a:cubicBezTo>
                    <a:cubicBezTo>
                      <a:pt x="384228" y="0"/>
                      <a:pt x="456379" y="216454"/>
                      <a:pt x="531263" y="287239"/>
                    </a:cubicBezTo>
                    <a:cubicBezTo>
                      <a:pt x="606270" y="358025"/>
                      <a:pt x="628375" y="590002"/>
                      <a:pt x="628375" y="590002"/>
                    </a:cubicBezTo>
                    <a:cubicBezTo>
                      <a:pt x="654206" y="486059"/>
                      <a:pt x="832411" y="433157"/>
                      <a:pt x="907543" y="402235"/>
                    </a:cubicBezTo>
                    <a:cubicBezTo>
                      <a:pt x="982675" y="371313"/>
                      <a:pt x="1009250" y="340391"/>
                      <a:pt x="1044519" y="287364"/>
                    </a:cubicBezTo>
                    <a:cubicBezTo>
                      <a:pt x="1079911" y="234337"/>
                      <a:pt x="1150573" y="143061"/>
                      <a:pt x="1150573" y="143061"/>
                    </a:cubicBezTo>
                    <a:cubicBezTo>
                      <a:pt x="1150573" y="143061"/>
                      <a:pt x="1146102" y="234337"/>
                      <a:pt x="1070970" y="366966"/>
                    </a:cubicBezTo>
                    <a:cubicBezTo>
                      <a:pt x="995838" y="499596"/>
                      <a:pt x="832287" y="477491"/>
                      <a:pt x="774417" y="549394"/>
                    </a:cubicBezTo>
                    <a:cubicBezTo>
                      <a:pt x="716547" y="621297"/>
                      <a:pt x="765972" y="1175906"/>
                      <a:pt x="774417" y="1207449"/>
                    </a:cubicBezTo>
                    <a:cubicBezTo>
                      <a:pt x="782861" y="1238992"/>
                      <a:pt x="880843" y="1171435"/>
                      <a:pt x="916236" y="1123003"/>
                    </a:cubicBezTo>
                    <a:cubicBezTo>
                      <a:pt x="951628" y="1074571"/>
                      <a:pt x="964916" y="826698"/>
                      <a:pt x="978080" y="751566"/>
                    </a:cubicBezTo>
                    <a:cubicBezTo>
                      <a:pt x="991368" y="676435"/>
                      <a:pt x="1035577" y="621669"/>
                      <a:pt x="1035577" y="621669"/>
                    </a:cubicBezTo>
                    <a:cubicBezTo>
                      <a:pt x="1035577" y="621669"/>
                      <a:pt x="1035577" y="621669"/>
                      <a:pt x="1015708" y="786959"/>
                    </a:cubicBezTo>
                    <a:cubicBezTo>
                      <a:pt x="995838" y="952249"/>
                      <a:pt x="1015708" y="1060042"/>
                      <a:pt x="1015708" y="1060042"/>
                    </a:cubicBezTo>
                    <a:cubicBezTo>
                      <a:pt x="1015708" y="1060042"/>
                      <a:pt x="1088604" y="1007884"/>
                      <a:pt x="1092827" y="926170"/>
                    </a:cubicBezTo>
                    <a:cubicBezTo>
                      <a:pt x="1097049" y="844333"/>
                      <a:pt x="1101768" y="817881"/>
                      <a:pt x="1128344" y="791430"/>
                    </a:cubicBezTo>
                    <a:cubicBezTo>
                      <a:pt x="1154919" y="764854"/>
                      <a:pt x="1256999" y="698664"/>
                      <a:pt x="1256999" y="698664"/>
                    </a:cubicBezTo>
                    <a:lnTo>
                      <a:pt x="1137533" y="857993"/>
                    </a:lnTo>
                    <a:cubicBezTo>
                      <a:pt x="1137533" y="857993"/>
                      <a:pt x="1155167" y="928157"/>
                      <a:pt x="1093199" y="1095434"/>
                    </a:cubicBezTo>
                    <a:cubicBezTo>
                      <a:pt x="1031107" y="1262711"/>
                      <a:pt x="801613" y="1330392"/>
                      <a:pt x="782985" y="1407014"/>
                    </a:cubicBezTo>
                    <a:cubicBezTo>
                      <a:pt x="764358" y="1483636"/>
                      <a:pt x="782985" y="3284564"/>
                      <a:pt x="782985" y="3284564"/>
                    </a:cubicBezTo>
                    <a:lnTo>
                      <a:pt x="550263" y="3284564"/>
                    </a:lnTo>
                    <a:cubicBezTo>
                      <a:pt x="550263" y="3284564"/>
                      <a:pt x="552623" y="1927472"/>
                      <a:pt x="553492" y="1694253"/>
                    </a:cubicBezTo>
                    <a:cubicBezTo>
                      <a:pt x="497981" y="1616638"/>
                      <a:pt x="403601" y="1508473"/>
                      <a:pt x="302390" y="1495558"/>
                    </a:cubicBezTo>
                    <a:cubicBezTo>
                      <a:pt x="142688" y="1475191"/>
                      <a:pt x="133250" y="1427132"/>
                      <a:pt x="76622" y="1378203"/>
                    </a:cubicBezTo>
                    <a:cubicBezTo>
                      <a:pt x="19870" y="1329274"/>
                      <a:pt x="0" y="1196024"/>
                      <a:pt x="0" y="1196024"/>
                    </a:cubicBezTo>
                    <a:cubicBezTo>
                      <a:pt x="22229" y="1329274"/>
                      <a:pt x="191120" y="1391491"/>
                      <a:pt x="155479" y="1364915"/>
                    </a:cubicBezTo>
                    <a:close/>
                  </a:path>
                </a:pathLst>
              </a:custGeom>
              <a:solidFill>
                <a:srgbClr val="99BD75">
                  <a:alpha val="486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3" name="Google Shape;1413;p40"/>
            <p:cNvGrpSpPr/>
            <p:nvPr/>
          </p:nvGrpSpPr>
          <p:grpSpPr>
            <a:xfrm>
              <a:off x="4633838" y="1"/>
              <a:ext cx="4726593" cy="5205802"/>
              <a:chOff x="4633838" y="1"/>
              <a:chExt cx="4726593" cy="5205802"/>
            </a:xfrm>
          </p:grpSpPr>
          <p:sp>
            <p:nvSpPr>
              <p:cNvPr id="1414" name="Google Shape;1414;p40"/>
              <p:cNvSpPr/>
              <p:nvPr/>
            </p:nvSpPr>
            <p:spPr>
              <a:xfrm>
                <a:off x="4633838" y="237900"/>
                <a:ext cx="1901209" cy="4967903"/>
              </a:xfrm>
              <a:custGeom>
                <a:avLst/>
                <a:gdLst/>
                <a:ahLst/>
                <a:cxnLst/>
                <a:rect l="l" t="t" r="r" b="b"/>
                <a:pathLst>
                  <a:path w="1256998" h="3284564" extrusionOk="0">
                    <a:moveTo>
                      <a:pt x="155479" y="1364915"/>
                    </a:moveTo>
                    <a:cubicBezTo>
                      <a:pt x="119963" y="1338216"/>
                      <a:pt x="133250" y="1213782"/>
                      <a:pt x="124433" y="1143121"/>
                    </a:cubicBezTo>
                    <a:cubicBezTo>
                      <a:pt x="115492" y="1072336"/>
                      <a:pt x="53275" y="927536"/>
                      <a:pt x="53275" y="927536"/>
                    </a:cubicBezTo>
                    <a:cubicBezTo>
                      <a:pt x="53275" y="927536"/>
                      <a:pt x="142192" y="1005028"/>
                      <a:pt x="159950" y="1154546"/>
                    </a:cubicBezTo>
                    <a:cubicBezTo>
                      <a:pt x="177709" y="1304065"/>
                      <a:pt x="248866" y="1356098"/>
                      <a:pt x="435392" y="1440420"/>
                    </a:cubicBezTo>
                    <a:cubicBezTo>
                      <a:pt x="491151" y="1465629"/>
                      <a:pt x="528655" y="1490342"/>
                      <a:pt x="553864" y="1512447"/>
                    </a:cubicBezTo>
                    <a:cubicBezTo>
                      <a:pt x="553740" y="1386648"/>
                      <a:pt x="552871" y="1288790"/>
                      <a:pt x="550263" y="1273391"/>
                    </a:cubicBezTo>
                    <a:cubicBezTo>
                      <a:pt x="545047" y="1242717"/>
                      <a:pt x="553368" y="1118533"/>
                      <a:pt x="555727" y="1001551"/>
                    </a:cubicBezTo>
                    <a:cubicBezTo>
                      <a:pt x="527661" y="957465"/>
                      <a:pt x="486680" y="914994"/>
                      <a:pt x="426575" y="892889"/>
                    </a:cubicBezTo>
                    <a:cubicBezTo>
                      <a:pt x="284383" y="840483"/>
                      <a:pt x="139832" y="788449"/>
                      <a:pt x="76622" y="687860"/>
                    </a:cubicBezTo>
                    <a:cubicBezTo>
                      <a:pt x="76622" y="687860"/>
                      <a:pt x="241043" y="757403"/>
                      <a:pt x="344861" y="774541"/>
                    </a:cubicBezTo>
                    <a:cubicBezTo>
                      <a:pt x="428189" y="788325"/>
                      <a:pt x="501831" y="837130"/>
                      <a:pt x="555230" y="889039"/>
                    </a:cubicBezTo>
                    <a:cubicBezTo>
                      <a:pt x="554361" y="865568"/>
                      <a:pt x="552747" y="844208"/>
                      <a:pt x="550263" y="826574"/>
                    </a:cubicBezTo>
                    <a:cubicBezTo>
                      <a:pt x="533250" y="707233"/>
                      <a:pt x="558459" y="481837"/>
                      <a:pt x="491151" y="441974"/>
                    </a:cubicBezTo>
                    <a:cubicBezTo>
                      <a:pt x="423843" y="402235"/>
                      <a:pt x="328593" y="366842"/>
                      <a:pt x="217820" y="309717"/>
                    </a:cubicBezTo>
                    <a:cubicBezTo>
                      <a:pt x="107047" y="252592"/>
                      <a:pt x="76622" y="188388"/>
                      <a:pt x="76622" y="188388"/>
                    </a:cubicBezTo>
                    <a:cubicBezTo>
                      <a:pt x="76622" y="188388"/>
                      <a:pt x="147407" y="269605"/>
                      <a:pt x="228873" y="252219"/>
                    </a:cubicBezTo>
                    <a:cubicBezTo>
                      <a:pt x="310338" y="234833"/>
                      <a:pt x="478857" y="402235"/>
                      <a:pt x="488792" y="344737"/>
                    </a:cubicBezTo>
                    <a:cubicBezTo>
                      <a:pt x="498726" y="287239"/>
                      <a:pt x="417013" y="238683"/>
                      <a:pt x="396646" y="163551"/>
                    </a:cubicBezTo>
                    <a:cubicBezTo>
                      <a:pt x="376280" y="88295"/>
                      <a:pt x="384228" y="0"/>
                      <a:pt x="384228" y="0"/>
                    </a:cubicBezTo>
                    <a:cubicBezTo>
                      <a:pt x="384228" y="0"/>
                      <a:pt x="456379" y="216454"/>
                      <a:pt x="531263" y="287239"/>
                    </a:cubicBezTo>
                    <a:cubicBezTo>
                      <a:pt x="606270" y="358025"/>
                      <a:pt x="628375" y="590002"/>
                      <a:pt x="628375" y="590002"/>
                    </a:cubicBezTo>
                    <a:cubicBezTo>
                      <a:pt x="654206" y="486059"/>
                      <a:pt x="832411" y="433157"/>
                      <a:pt x="907543" y="402235"/>
                    </a:cubicBezTo>
                    <a:cubicBezTo>
                      <a:pt x="982675" y="371313"/>
                      <a:pt x="1009250" y="340391"/>
                      <a:pt x="1044519" y="287364"/>
                    </a:cubicBezTo>
                    <a:cubicBezTo>
                      <a:pt x="1079911" y="234337"/>
                      <a:pt x="1150573" y="143061"/>
                      <a:pt x="1150573" y="143061"/>
                    </a:cubicBezTo>
                    <a:cubicBezTo>
                      <a:pt x="1150573" y="143061"/>
                      <a:pt x="1146102" y="234337"/>
                      <a:pt x="1070970" y="366966"/>
                    </a:cubicBezTo>
                    <a:cubicBezTo>
                      <a:pt x="995838" y="499596"/>
                      <a:pt x="832287" y="477491"/>
                      <a:pt x="774417" y="549394"/>
                    </a:cubicBezTo>
                    <a:cubicBezTo>
                      <a:pt x="716547" y="621297"/>
                      <a:pt x="765972" y="1175906"/>
                      <a:pt x="774417" y="1207449"/>
                    </a:cubicBezTo>
                    <a:cubicBezTo>
                      <a:pt x="782861" y="1238992"/>
                      <a:pt x="880843" y="1171435"/>
                      <a:pt x="916236" y="1123003"/>
                    </a:cubicBezTo>
                    <a:cubicBezTo>
                      <a:pt x="951628" y="1074571"/>
                      <a:pt x="964916" y="826698"/>
                      <a:pt x="978080" y="751566"/>
                    </a:cubicBezTo>
                    <a:cubicBezTo>
                      <a:pt x="991368" y="676435"/>
                      <a:pt x="1035577" y="621669"/>
                      <a:pt x="1035577" y="621669"/>
                    </a:cubicBezTo>
                    <a:cubicBezTo>
                      <a:pt x="1035577" y="621669"/>
                      <a:pt x="1035577" y="621669"/>
                      <a:pt x="1015708" y="786959"/>
                    </a:cubicBezTo>
                    <a:cubicBezTo>
                      <a:pt x="995838" y="952249"/>
                      <a:pt x="1015708" y="1060042"/>
                      <a:pt x="1015708" y="1060042"/>
                    </a:cubicBezTo>
                    <a:cubicBezTo>
                      <a:pt x="1015708" y="1060042"/>
                      <a:pt x="1088604" y="1007884"/>
                      <a:pt x="1092827" y="926170"/>
                    </a:cubicBezTo>
                    <a:cubicBezTo>
                      <a:pt x="1097049" y="844333"/>
                      <a:pt x="1101768" y="817881"/>
                      <a:pt x="1128344" y="791430"/>
                    </a:cubicBezTo>
                    <a:cubicBezTo>
                      <a:pt x="1154919" y="764854"/>
                      <a:pt x="1256999" y="698664"/>
                      <a:pt x="1256999" y="698664"/>
                    </a:cubicBezTo>
                    <a:lnTo>
                      <a:pt x="1137533" y="857993"/>
                    </a:lnTo>
                    <a:cubicBezTo>
                      <a:pt x="1137533" y="857993"/>
                      <a:pt x="1155167" y="928157"/>
                      <a:pt x="1093199" y="1095434"/>
                    </a:cubicBezTo>
                    <a:cubicBezTo>
                      <a:pt x="1031107" y="1262711"/>
                      <a:pt x="801613" y="1330392"/>
                      <a:pt x="782985" y="1407014"/>
                    </a:cubicBezTo>
                    <a:cubicBezTo>
                      <a:pt x="764358" y="1483636"/>
                      <a:pt x="782985" y="3284564"/>
                      <a:pt x="782985" y="3284564"/>
                    </a:cubicBezTo>
                    <a:lnTo>
                      <a:pt x="550263" y="3284564"/>
                    </a:lnTo>
                    <a:cubicBezTo>
                      <a:pt x="550263" y="3284564"/>
                      <a:pt x="552623" y="1927472"/>
                      <a:pt x="553492" y="1694253"/>
                    </a:cubicBezTo>
                    <a:cubicBezTo>
                      <a:pt x="497981" y="1616638"/>
                      <a:pt x="403601" y="1508473"/>
                      <a:pt x="302390" y="1495558"/>
                    </a:cubicBezTo>
                    <a:cubicBezTo>
                      <a:pt x="142688" y="1475191"/>
                      <a:pt x="133250" y="1427132"/>
                      <a:pt x="76622" y="1378203"/>
                    </a:cubicBezTo>
                    <a:cubicBezTo>
                      <a:pt x="19870" y="1329274"/>
                      <a:pt x="0" y="1196024"/>
                      <a:pt x="0" y="1196024"/>
                    </a:cubicBezTo>
                    <a:cubicBezTo>
                      <a:pt x="22229" y="1329274"/>
                      <a:pt x="191120" y="1391491"/>
                      <a:pt x="155479" y="13649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40"/>
              <p:cNvSpPr/>
              <p:nvPr/>
            </p:nvSpPr>
            <p:spPr>
              <a:xfrm>
                <a:off x="5795749" y="158777"/>
                <a:ext cx="1902731" cy="5047022"/>
              </a:xfrm>
              <a:custGeom>
                <a:avLst/>
                <a:gdLst/>
                <a:ahLst/>
                <a:cxnLst/>
                <a:rect l="l" t="t" r="r" b="b"/>
                <a:pathLst>
                  <a:path w="1231541" h="3266681" extrusionOk="0">
                    <a:moveTo>
                      <a:pt x="1066127" y="379509"/>
                    </a:moveTo>
                    <a:cubicBezTo>
                      <a:pt x="977459" y="353306"/>
                      <a:pt x="794038" y="605277"/>
                      <a:pt x="783234" y="518844"/>
                    </a:cubicBezTo>
                    <a:cubicBezTo>
                      <a:pt x="772430" y="432287"/>
                      <a:pt x="861346" y="359142"/>
                      <a:pt x="883451" y="246010"/>
                    </a:cubicBezTo>
                    <a:cubicBezTo>
                      <a:pt x="905556" y="132878"/>
                      <a:pt x="896863" y="0"/>
                      <a:pt x="896863" y="0"/>
                    </a:cubicBezTo>
                    <a:cubicBezTo>
                      <a:pt x="896863" y="0"/>
                      <a:pt x="818378" y="325861"/>
                      <a:pt x="736789" y="432287"/>
                    </a:cubicBezTo>
                    <a:cubicBezTo>
                      <a:pt x="655199" y="538714"/>
                      <a:pt x="631107" y="887921"/>
                      <a:pt x="631107" y="887921"/>
                    </a:cubicBezTo>
                    <a:cubicBezTo>
                      <a:pt x="612852" y="786090"/>
                      <a:pt x="524308" y="716795"/>
                      <a:pt x="442098" y="667990"/>
                    </a:cubicBezTo>
                    <a:cubicBezTo>
                      <a:pt x="422477" y="627754"/>
                      <a:pt x="398385" y="567028"/>
                      <a:pt x="396522" y="509406"/>
                    </a:cubicBezTo>
                    <a:cubicBezTo>
                      <a:pt x="393293" y="411300"/>
                      <a:pt x="467432" y="206147"/>
                      <a:pt x="467432" y="206147"/>
                    </a:cubicBezTo>
                    <a:cubicBezTo>
                      <a:pt x="467432" y="206147"/>
                      <a:pt x="380378" y="304253"/>
                      <a:pt x="367463" y="362247"/>
                    </a:cubicBezTo>
                    <a:cubicBezTo>
                      <a:pt x="356411" y="412045"/>
                      <a:pt x="364358" y="580067"/>
                      <a:pt x="366842" y="626512"/>
                    </a:cubicBezTo>
                    <a:cubicBezTo>
                      <a:pt x="352064" y="618689"/>
                      <a:pt x="338652" y="611734"/>
                      <a:pt x="327351" y="605277"/>
                    </a:cubicBezTo>
                    <a:cubicBezTo>
                      <a:pt x="245638" y="558707"/>
                      <a:pt x="216703" y="512138"/>
                      <a:pt x="178205" y="432287"/>
                    </a:cubicBezTo>
                    <a:cubicBezTo>
                      <a:pt x="139708" y="352437"/>
                      <a:pt x="62838" y="214964"/>
                      <a:pt x="62838" y="214964"/>
                    </a:cubicBezTo>
                    <a:cubicBezTo>
                      <a:pt x="62838" y="214964"/>
                      <a:pt x="67681" y="352437"/>
                      <a:pt x="149394" y="552002"/>
                    </a:cubicBezTo>
                    <a:cubicBezTo>
                      <a:pt x="175473" y="615832"/>
                      <a:pt x="211487" y="655696"/>
                      <a:pt x="250357" y="684258"/>
                    </a:cubicBezTo>
                    <a:cubicBezTo>
                      <a:pt x="211735" y="723252"/>
                      <a:pt x="154238" y="776031"/>
                      <a:pt x="109531" y="794783"/>
                    </a:cubicBezTo>
                    <a:cubicBezTo>
                      <a:pt x="35393" y="825953"/>
                      <a:pt x="0" y="870536"/>
                      <a:pt x="0" y="870536"/>
                    </a:cubicBezTo>
                    <a:cubicBezTo>
                      <a:pt x="0" y="870536"/>
                      <a:pt x="119217" y="857124"/>
                      <a:pt x="228873" y="812541"/>
                    </a:cubicBezTo>
                    <a:cubicBezTo>
                      <a:pt x="289227" y="787953"/>
                      <a:pt x="333809" y="762122"/>
                      <a:pt x="361751" y="743867"/>
                    </a:cubicBezTo>
                    <a:cubicBezTo>
                      <a:pt x="407450" y="764730"/>
                      <a:pt x="448059" y="785345"/>
                      <a:pt x="472027" y="826574"/>
                    </a:cubicBezTo>
                    <a:cubicBezTo>
                      <a:pt x="533250" y="931883"/>
                      <a:pt x="503073" y="1191677"/>
                      <a:pt x="499968" y="1314248"/>
                    </a:cubicBezTo>
                    <a:cubicBezTo>
                      <a:pt x="488046" y="1780065"/>
                      <a:pt x="475007" y="2252464"/>
                      <a:pt x="470785" y="2722628"/>
                    </a:cubicBezTo>
                    <a:cubicBezTo>
                      <a:pt x="469170" y="2904062"/>
                      <a:pt x="466562" y="3085372"/>
                      <a:pt x="463085" y="3266681"/>
                    </a:cubicBezTo>
                    <a:lnTo>
                      <a:pt x="716174" y="3266681"/>
                    </a:lnTo>
                    <a:cubicBezTo>
                      <a:pt x="716174" y="3266681"/>
                      <a:pt x="707357" y="1989192"/>
                      <a:pt x="716174" y="1916668"/>
                    </a:cubicBezTo>
                    <a:cubicBezTo>
                      <a:pt x="724991" y="1844145"/>
                      <a:pt x="697671" y="1423655"/>
                      <a:pt x="716174" y="1243959"/>
                    </a:cubicBezTo>
                    <a:cubicBezTo>
                      <a:pt x="734678" y="1064264"/>
                      <a:pt x="707357" y="724991"/>
                      <a:pt x="780502" y="665134"/>
                    </a:cubicBezTo>
                    <a:cubicBezTo>
                      <a:pt x="853647" y="605277"/>
                      <a:pt x="957341" y="552002"/>
                      <a:pt x="1077924" y="466066"/>
                    </a:cubicBezTo>
                    <a:cubicBezTo>
                      <a:pt x="1198384" y="380130"/>
                      <a:pt x="1231541" y="283390"/>
                      <a:pt x="1231541" y="283390"/>
                    </a:cubicBezTo>
                    <a:cubicBezTo>
                      <a:pt x="1231541" y="283390"/>
                      <a:pt x="1154671" y="405712"/>
                      <a:pt x="1066127" y="37950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40"/>
              <p:cNvSpPr/>
              <p:nvPr/>
            </p:nvSpPr>
            <p:spPr>
              <a:xfrm>
                <a:off x="6529690" y="1"/>
                <a:ext cx="2830741" cy="5204056"/>
              </a:xfrm>
              <a:custGeom>
                <a:avLst/>
                <a:gdLst/>
                <a:ahLst/>
                <a:cxnLst/>
                <a:rect l="l" t="t" r="r" b="b"/>
                <a:pathLst>
                  <a:path w="1713005" h="3149202" extrusionOk="0">
                    <a:moveTo>
                      <a:pt x="1024649" y="3148830"/>
                    </a:moveTo>
                    <a:cubicBezTo>
                      <a:pt x="1024649" y="3148830"/>
                      <a:pt x="997577" y="2152371"/>
                      <a:pt x="1024649" y="2041350"/>
                    </a:cubicBezTo>
                    <a:cubicBezTo>
                      <a:pt x="1051722" y="1930205"/>
                      <a:pt x="1384785" y="1832099"/>
                      <a:pt x="1474819" y="1589317"/>
                    </a:cubicBezTo>
                    <a:cubicBezTo>
                      <a:pt x="1564853" y="1346536"/>
                      <a:pt x="1539147" y="1244704"/>
                      <a:pt x="1539147" y="1244704"/>
                    </a:cubicBezTo>
                    <a:lnTo>
                      <a:pt x="1713006" y="1012976"/>
                    </a:lnTo>
                    <a:cubicBezTo>
                      <a:pt x="1713006" y="1012976"/>
                      <a:pt x="1564853" y="1109219"/>
                      <a:pt x="1526356" y="1147716"/>
                    </a:cubicBezTo>
                    <a:cubicBezTo>
                      <a:pt x="1487859" y="1186213"/>
                      <a:pt x="1481029" y="1224586"/>
                      <a:pt x="1474819" y="1343307"/>
                    </a:cubicBezTo>
                    <a:cubicBezTo>
                      <a:pt x="1468610" y="1462028"/>
                      <a:pt x="1362805" y="1537656"/>
                      <a:pt x="1362805" y="1537656"/>
                    </a:cubicBezTo>
                    <a:cubicBezTo>
                      <a:pt x="1362805" y="1537656"/>
                      <a:pt x="1333994" y="1381184"/>
                      <a:pt x="1362805" y="1141383"/>
                    </a:cubicBezTo>
                    <a:cubicBezTo>
                      <a:pt x="1391616" y="901582"/>
                      <a:pt x="1391616" y="901582"/>
                      <a:pt x="1391616" y="901582"/>
                    </a:cubicBezTo>
                    <a:cubicBezTo>
                      <a:pt x="1391616" y="901582"/>
                      <a:pt x="1327536" y="981060"/>
                      <a:pt x="1308287" y="1090094"/>
                    </a:cubicBezTo>
                    <a:cubicBezTo>
                      <a:pt x="1289039" y="1199129"/>
                      <a:pt x="1269790" y="1558768"/>
                      <a:pt x="1218502" y="1629056"/>
                    </a:cubicBezTo>
                    <a:cubicBezTo>
                      <a:pt x="1167214" y="1699345"/>
                      <a:pt x="1024898" y="1797451"/>
                      <a:pt x="1012727" y="1751627"/>
                    </a:cubicBezTo>
                    <a:cubicBezTo>
                      <a:pt x="1000433" y="1705803"/>
                      <a:pt x="928779" y="900961"/>
                      <a:pt x="1012727" y="796770"/>
                    </a:cubicBezTo>
                    <a:cubicBezTo>
                      <a:pt x="1096677" y="692455"/>
                      <a:pt x="1333994" y="724618"/>
                      <a:pt x="1443028" y="532132"/>
                    </a:cubicBezTo>
                    <a:cubicBezTo>
                      <a:pt x="1552062" y="339770"/>
                      <a:pt x="1558520" y="207264"/>
                      <a:pt x="1558520" y="207264"/>
                    </a:cubicBezTo>
                    <a:cubicBezTo>
                      <a:pt x="1558520" y="207264"/>
                      <a:pt x="1455943" y="339770"/>
                      <a:pt x="1404531" y="416764"/>
                    </a:cubicBezTo>
                    <a:cubicBezTo>
                      <a:pt x="1353242" y="493759"/>
                      <a:pt x="1314745" y="538590"/>
                      <a:pt x="1205711" y="583544"/>
                    </a:cubicBezTo>
                    <a:cubicBezTo>
                      <a:pt x="1096677" y="628499"/>
                      <a:pt x="837999" y="705121"/>
                      <a:pt x="800620" y="856006"/>
                    </a:cubicBezTo>
                    <a:cubicBezTo>
                      <a:pt x="800620" y="856006"/>
                      <a:pt x="768580" y="519465"/>
                      <a:pt x="659794" y="416764"/>
                    </a:cubicBezTo>
                    <a:cubicBezTo>
                      <a:pt x="551008" y="314188"/>
                      <a:pt x="446321" y="0"/>
                      <a:pt x="446321" y="0"/>
                    </a:cubicBezTo>
                    <a:cubicBezTo>
                      <a:pt x="446321" y="0"/>
                      <a:pt x="434771" y="128159"/>
                      <a:pt x="464203" y="237193"/>
                    </a:cubicBezTo>
                    <a:cubicBezTo>
                      <a:pt x="493759" y="346227"/>
                      <a:pt x="612231" y="416764"/>
                      <a:pt x="597950" y="500216"/>
                    </a:cubicBezTo>
                    <a:cubicBezTo>
                      <a:pt x="583545" y="583544"/>
                      <a:pt x="339025" y="340639"/>
                      <a:pt x="220801" y="365973"/>
                    </a:cubicBezTo>
                    <a:cubicBezTo>
                      <a:pt x="102577" y="391182"/>
                      <a:pt x="0" y="273455"/>
                      <a:pt x="0" y="273455"/>
                    </a:cubicBezTo>
                    <a:cubicBezTo>
                      <a:pt x="0" y="273455"/>
                      <a:pt x="44210" y="366594"/>
                      <a:pt x="204905" y="449549"/>
                    </a:cubicBezTo>
                    <a:cubicBezTo>
                      <a:pt x="365600" y="532380"/>
                      <a:pt x="503818" y="583669"/>
                      <a:pt x="601552" y="641415"/>
                    </a:cubicBezTo>
                    <a:cubicBezTo>
                      <a:pt x="699161" y="699161"/>
                      <a:pt x="662650" y="1026263"/>
                      <a:pt x="687363" y="1199377"/>
                    </a:cubicBezTo>
                    <a:cubicBezTo>
                      <a:pt x="712076" y="1372491"/>
                      <a:pt x="675566" y="1777954"/>
                      <a:pt x="687363" y="1847870"/>
                    </a:cubicBezTo>
                    <a:cubicBezTo>
                      <a:pt x="699161" y="1917786"/>
                      <a:pt x="687363" y="3149203"/>
                      <a:pt x="687363" y="3149203"/>
                    </a:cubicBezTo>
                    <a:lnTo>
                      <a:pt x="1024649" y="31492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7" name="Google Shape;1417;p40"/>
            <p:cNvSpPr/>
            <p:nvPr/>
          </p:nvSpPr>
          <p:spPr>
            <a:xfrm rot="2700000" flipH="1">
              <a:off x="950609" y="-1265368"/>
              <a:ext cx="6412715" cy="5194809"/>
            </a:xfrm>
            <a:custGeom>
              <a:avLst/>
              <a:gdLst/>
              <a:ahLst/>
              <a:cxnLst/>
              <a:rect l="l" t="t" r="r" b="b"/>
              <a:pathLst>
                <a:path w="3716782" h="3010889" extrusionOk="0">
                  <a:moveTo>
                    <a:pt x="3716782" y="495"/>
                  </a:moveTo>
                  <a:lnTo>
                    <a:pt x="3716782" y="2698173"/>
                  </a:lnTo>
                  <a:lnTo>
                    <a:pt x="3716782" y="3010890"/>
                  </a:lnTo>
                  <a:lnTo>
                    <a:pt x="81943" y="3010890"/>
                  </a:lnTo>
                  <a:cubicBezTo>
                    <a:pt x="77490" y="3003963"/>
                    <a:pt x="74027" y="2998025"/>
                    <a:pt x="71057" y="2993571"/>
                  </a:cubicBezTo>
                  <a:cubicBezTo>
                    <a:pt x="36421" y="2936669"/>
                    <a:pt x="8217" y="2873829"/>
                    <a:pt x="1785" y="2806535"/>
                  </a:cubicBezTo>
                  <a:cubicBezTo>
                    <a:pt x="-21966" y="2560122"/>
                    <a:pt x="196243" y="2418113"/>
                    <a:pt x="363982" y="2282042"/>
                  </a:cubicBezTo>
                  <a:cubicBezTo>
                    <a:pt x="449583" y="2212769"/>
                    <a:pt x="538648" y="2138053"/>
                    <a:pt x="588624" y="2037608"/>
                  </a:cubicBezTo>
                  <a:cubicBezTo>
                    <a:pt x="659381" y="1895104"/>
                    <a:pt x="599510" y="1769423"/>
                    <a:pt x="591098" y="1621477"/>
                  </a:cubicBezTo>
                  <a:cubicBezTo>
                    <a:pt x="571801" y="1285009"/>
                    <a:pt x="897382" y="1253836"/>
                    <a:pt x="1119550" y="1126671"/>
                  </a:cubicBezTo>
                  <a:cubicBezTo>
                    <a:pt x="1337759" y="1002475"/>
                    <a:pt x="1231871" y="785751"/>
                    <a:pt x="1208615" y="587334"/>
                  </a:cubicBezTo>
                  <a:cubicBezTo>
                    <a:pt x="1193276" y="454726"/>
                    <a:pt x="1213563" y="322118"/>
                    <a:pt x="1276403" y="203860"/>
                  </a:cubicBezTo>
                  <a:cubicBezTo>
                    <a:pt x="1321431" y="118753"/>
                    <a:pt x="1385261" y="51955"/>
                    <a:pt x="1459976" y="0"/>
                  </a:cubicBezTo>
                  <a:lnTo>
                    <a:pt x="3716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8" name="Google Shape;1418;p40"/>
            <p:cNvGrpSpPr/>
            <p:nvPr/>
          </p:nvGrpSpPr>
          <p:grpSpPr>
            <a:xfrm>
              <a:off x="4367478" y="-1503130"/>
              <a:ext cx="5474953" cy="3132941"/>
              <a:chOff x="4367478" y="-1503130"/>
              <a:chExt cx="5474953" cy="3132941"/>
            </a:xfrm>
          </p:grpSpPr>
          <p:grpSp>
            <p:nvGrpSpPr>
              <p:cNvPr id="1419" name="Google Shape;1419;p40"/>
              <p:cNvGrpSpPr/>
              <p:nvPr/>
            </p:nvGrpSpPr>
            <p:grpSpPr>
              <a:xfrm rot="8100000">
                <a:off x="6789681" y="-1503130"/>
                <a:ext cx="1009308" cy="2455478"/>
                <a:chOff x="6623732" y="2930093"/>
                <a:chExt cx="759082" cy="1846719"/>
              </a:xfrm>
            </p:grpSpPr>
            <p:sp>
              <p:nvSpPr>
                <p:cNvPr id="1420" name="Google Shape;1420;p40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40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40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40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40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40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26" name="Google Shape;1426;p40"/>
              <p:cNvGrpSpPr/>
              <p:nvPr/>
            </p:nvGrpSpPr>
            <p:grpSpPr>
              <a:xfrm rot="-9900045">
                <a:off x="5678409" y="-653635"/>
                <a:ext cx="1754875" cy="1668736"/>
                <a:chOff x="6633366" y="1823482"/>
                <a:chExt cx="1030572" cy="979986"/>
              </a:xfrm>
            </p:grpSpPr>
            <p:sp>
              <p:nvSpPr>
                <p:cNvPr id="1427" name="Google Shape;1427;p40"/>
                <p:cNvSpPr/>
                <p:nvPr/>
              </p:nvSpPr>
              <p:spPr>
                <a:xfrm>
                  <a:off x="6889802" y="1880278"/>
                  <a:ext cx="410354" cy="773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21" h="1021751" extrusionOk="0">
                      <a:moveTo>
                        <a:pt x="493302" y="1021704"/>
                      </a:moveTo>
                      <a:cubicBezTo>
                        <a:pt x="486906" y="1022741"/>
                        <a:pt x="599622" y="733345"/>
                        <a:pt x="501255" y="491490"/>
                      </a:cubicBezTo>
                      <a:cubicBezTo>
                        <a:pt x="454232" y="371859"/>
                        <a:pt x="343591" y="234076"/>
                        <a:pt x="228109" y="142624"/>
                      </a:cubicBezTo>
                      <a:cubicBezTo>
                        <a:pt x="115393" y="48578"/>
                        <a:pt x="-2336" y="692"/>
                        <a:pt x="257" y="0"/>
                      </a:cubicBezTo>
                      <a:cubicBezTo>
                        <a:pt x="-7523" y="4149"/>
                        <a:pt x="162761" y="346619"/>
                        <a:pt x="331144" y="569803"/>
                      </a:cubicBezTo>
                      <a:cubicBezTo>
                        <a:pt x="502811" y="800248"/>
                        <a:pt x="492438" y="1025507"/>
                        <a:pt x="493302" y="10217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40"/>
                <p:cNvSpPr/>
                <p:nvPr/>
              </p:nvSpPr>
              <p:spPr>
                <a:xfrm>
                  <a:off x="6889996" y="1880147"/>
                  <a:ext cx="384281" cy="77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302" h="1021876" extrusionOk="0">
                      <a:moveTo>
                        <a:pt x="493046" y="1021877"/>
                      </a:moveTo>
                      <a:cubicBezTo>
                        <a:pt x="493046" y="1021877"/>
                        <a:pt x="493564" y="1016518"/>
                        <a:pt x="494429" y="1007009"/>
                      </a:cubicBezTo>
                      <a:cubicBezTo>
                        <a:pt x="499269" y="952035"/>
                        <a:pt x="514828" y="757893"/>
                        <a:pt x="502900" y="652266"/>
                      </a:cubicBezTo>
                      <a:cubicBezTo>
                        <a:pt x="488897" y="528313"/>
                        <a:pt x="454840" y="429945"/>
                        <a:pt x="453803" y="468670"/>
                      </a:cubicBezTo>
                      <a:cubicBezTo>
                        <a:pt x="452765" y="507394"/>
                        <a:pt x="429427" y="426488"/>
                        <a:pt x="393987" y="378082"/>
                      </a:cubicBezTo>
                      <a:cubicBezTo>
                        <a:pt x="358547" y="329677"/>
                        <a:pt x="390184" y="417844"/>
                        <a:pt x="365116" y="403150"/>
                      </a:cubicBezTo>
                      <a:cubicBezTo>
                        <a:pt x="340049" y="388455"/>
                        <a:pt x="216615" y="142278"/>
                        <a:pt x="207280" y="173050"/>
                      </a:cubicBezTo>
                      <a:cubicBezTo>
                        <a:pt x="197944" y="203822"/>
                        <a:pt x="0" y="0"/>
                        <a:pt x="0" y="0"/>
                      </a:cubicBezTo>
                      <a:cubicBezTo>
                        <a:pt x="0" y="0"/>
                        <a:pt x="232865" y="272454"/>
                        <a:pt x="221456" y="273665"/>
                      </a:cubicBezTo>
                      <a:cubicBezTo>
                        <a:pt x="210046" y="274875"/>
                        <a:pt x="169938" y="299942"/>
                        <a:pt x="228198" y="340741"/>
                      </a:cubicBezTo>
                      <a:cubicBezTo>
                        <a:pt x="286457" y="381540"/>
                        <a:pt x="432711" y="510852"/>
                        <a:pt x="396062" y="506530"/>
                      </a:cubicBezTo>
                      <a:cubicBezTo>
                        <a:pt x="359412" y="502208"/>
                        <a:pt x="345063" y="514310"/>
                        <a:pt x="366845" y="545427"/>
                      </a:cubicBezTo>
                      <a:cubicBezTo>
                        <a:pt x="388628" y="576372"/>
                        <a:pt x="490107" y="613887"/>
                        <a:pt x="493046" y="102187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40"/>
                <p:cNvSpPr/>
                <p:nvPr/>
              </p:nvSpPr>
              <p:spPr>
                <a:xfrm>
                  <a:off x="6889996" y="1880278"/>
                  <a:ext cx="389305" cy="773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934" h="1021703" extrusionOk="0">
                      <a:moveTo>
                        <a:pt x="493046" y="1021704"/>
                      </a:moveTo>
                      <a:cubicBezTo>
                        <a:pt x="496676" y="1009776"/>
                        <a:pt x="499442" y="997501"/>
                        <a:pt x="501862" y="985227"/>
                      </a:cubicBezTo>
                      <a:cubicBezTo>
                        <a:pt x="504110" y="972953"/>
                        <a:pt x="506011" y="960678"/>
                        <a:pt x="507567" y="948231"/>
                      </a:cubicBezTo>
                      <a:cubicBezTo>
                        <a:pt x="510506" y="923510"/>
                        <a:pt x="511889" y="898443"/>
                        <a:pt x="511889" y="873548"/>
                      </a:cubicBezTo>
                      <a:cubicBezTo>
                        <a:pt x="512062" y="861101"/>
                        <a:pt x="511716" y="848654"/>
                        <a:pt x="511198" y="836207"/>
                      </a:cubicBezTo>
                      <a:cubicBezTo>
                        <a:pt x="510506" y="823760"/>
                        <a:pt x="509815" y="811312"/>
                        <a:pt x="508605" y="798865"/>
                      </a:cubicBezTo>
                      <a:cubicBezTo>
                        <a:pt x="506184" y="773971"/>
                        <a:pt x="502727" y="749422"/>
                        <a:pt x="498059" y="724874"/>
                      </a:cubicBezTo>
                      <a:cubicBezTo>
                        <a:pt x="488724" y="675950"/>
                        <a:pt x="475066" y="627717"/>
                        <a:pt x="457606" y="581040"/>
                      </a:cubicBezTo>
                      <a:cubicBezTo>
                        <a:pt x="448789" y="557702"/>
                        <a:pt x="439281" y="534709"/>
                        <a:pt x="428735" y="512062"/>
                      </a:cubicBezTo>
                      <a:cubicBezTo>
                        <a:pt x="418190" y="489415"/>
                        <a:pt x="406780" y="467287"/>
                        <a:pt x="394851" y="445332"/>
                      </a:cubicBezTo>
                      <a:cubicBezTo>
                        <a:pt x="382750" y="423549"/>
                        <a:pt x="369957" y="402112"/>
                        <a:pt x="356645" y="381021"/>
                      </a:cubicBezTo>
                      <a:lnTo>
                        <a:pt x="346446" y="365462"/>
                      </a:lnTo>
                      <a:lnTo>
                        <a:pt x="341260" y="357683"/>
                      </a:lnTo>
                      <a:lnTo>
                        <a:pt x="335900" y="349903"/>
                      </a:lnTo>
                      <a:lnTo>
                        <a:pt x="325182" y="334517"/>
                      </a:lnTo>
                      <a:lnTo>
                        <a:pt x="314291" y="319304"/>
                      </a:lnTo>
                      <a:cubicBezTo>
                        <a:pt x="285074" y="278851"/>
                        <a:pt x="252919" y="240645"/>
                        <a:pt x="219554" y="203476"/>
                      </a:cubicBezTo>
                      <a:cubicBezTo>
                        <a:pt x="186016" y="166481"/>
                        <a:pt x="150749" y="131041"/>
                        <a:pt x="114099" y="97157"/>
                      </a:cubicBezTo>
                      <a:cubicBezTo>
                        <a:pt x="77103" y="63446"/>
                        <a:pt x="39070" y="31118"/>
                        <a:pt x="0" y="0"/>
                      </a:cubicBezTo>
                      <a:cubicBezTo>
                        <a:pt x="39589" y="30599"/>
                        <a:pt x="77968" y="62409"/>
                        <a:pt x="115136" y="95947"/>
                      </a:cubicBezTo>
                      <a:cubicBezTo>
                        <a:pt x="152132" y="129485"/>
                        <a:pt x="187745" y="164752"/>
                        <a:pt x="221628" y="201575"/>
                      </a:cubicBezTo>
                      <a:lnTo>
                        <a:pt x="234249" y="215405"/>
                      </a:lnTo>
                      <a:lnTo>
                        <a:pt x="246696" y="229581"/>
                      </a:lnTo>
                      <a:cubicBezTo>
                        <a:pt x="254994" y="238916"/>
                        <a:pt x="262946" y="248597"/>
                        <a:pt x="270898" y="258106"/>
                      </a:cubicBezTo>
                      <a:cubicBezTo>
                        <a:pt x="274875" y="262946"/>
                        <a:pt x="278851" y="267787"/>
                        <a:pt x="282654" y="272627"/>
                      </a:cubicBezTo>
                      <a:lnTo>
                        <a:pt x="294410" y="287322"/>
                      </a:lnTo>
                      <a:lnTo>
                        <a:pt x="305820" y="302189"/>
                      </a:lnTo>
                      <a:lnTo>
                        <a:pt x="311525" y="309623"/>
                      </a:lnTo>
                      <a:lnTo>
                        <a:pt x="317057" y="317230"/>
                      </a:lnTo>
                      <a:lnTo>
                        <a:pt x="328121" y="332443"/>
                      </a:lnTo>
                      <a:lnTo>
                        <a:pt x="338839" y="347829"/>
                      </a:lnTo>
                      <a:lnTo>
                        <a:pt x="344198" y="355608"/>
                      </a:lnTo>
                      <a:lnTo>
                        <a:pt x="349385" y="363388"/>
                      </a:lnTo>
                      <a:lnTo>
                        <a:pt x="359757" y="379120"/>
                      </a:lnTo>
                      <a:cubicBezTo>
                        <a:pt x="373242" y="400211"/>
                        <a:pt x="386208" y="421647"/>
                        <a:pt x="398309" y="443603"/>
                      </a:cubicBezTo>
                      <a:cubicBezTo>
                        <a:pt x="410237" y="465558"/>
                        <a:pt x="421647" y="487859"/>
                        <a:pt x="432193" y="510679"/>
                      </a:cubicBezTo>
                      <a:cubicBezTo>
                        <a:pt x="442566" y="533499"/>
                        <a:pt x="452247" y="556492"/>
                        <a:pt x="460890" y="580003"/>
                      </a:cubicBezTo>
                      <a:cubicBezTo>
                        <a:pt x="478351" y="626853"/>
                        <a:pt x="492008" y="675258"/>
                        <a:pt x="500998" y="724528"/>
                      </a:cubicBezTo>
                      <a:cubicBezTo>
                        <a:pt x="505493" y="749077"/>
                        <a:pt x="508950" y="773971"/>
                        <a:pt x="511025" y="798865"/>
                      </a:cubicBezTo>
                      <a:cubicBezTo>
                        <a:pt x="512235" y="811312"/>
                        <a:pt x="512926" y="823760"/>
                        <a:pt x="513445" y="836380"/>
                      </a:cubicBezTo>
                      <a:cubicBezTo>
                        <a:pt x="513791" y="848827"/>
                        <a:pt x="514137" y="861447"/>
                        <a:pt x="513791" y="873894"/>
                      </a:cubicBezTo>
                      <a:cubicBezTo>
                        <a:pt x="513445" y="898961"/>
                        <a:pt x="511544" y="923856"/>
                        <a:pt x="508432" y="948750"/>
                      </a:cubicBezTo>
                      <a:cubicBezTo>
                        <a:pt x="506876" y="961197"/>
                        <a:pt x="504801" y="973471"/>
                        <a:pt x="502208" y="985746"/>
                      </a:cubicBezTo>
                      <a:cubicBezTo>
                        <a:pt x="499788" y="997501"/>
                        <a:pt x="496849" y="1009776"/>
                        <a:pt x="493046" y="10217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40"/>
                <p:cNvSpPr/>
                <p:nvPr/>
              </p:nvSpPr>
              <p:spPr>
                <a:xfrm>
                  <a:off x="7206461" y="1823612"/>
                  <a:ext cx="229490" cy="855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57" h="1128927" extrusionOk="0">
                      <a:moveTo>
                        <a:pt x="189955" y="1128889"/>
                      </a:moveTo>
                      <a:cubicBezTo>
                        <a:pt x="196352" y="1127679"/>
                        <a:pt x="-9026" y="894640"/>
                        <a:pt x="309" y="633596"/>
                      </a:cubicBezTo>
                      <a:cubicBezTo>
                        <a:pt x="3421" y="505148"/>
                        <a:pt x="59779" y="337630"/>
                        <a:pt x="136882" y="212121"/>
                      </a:cubicBezTo>
                      <a:cubicBezTo>
                        <a:pt x="210355" y="85057"/>
                        <a:pt x="304573" y="-345"/>
                        <a:pt x="301807" y="1"/>
                      </a:cubicBezTo>
                      <a:cubicBezTo>
                        <a:pt x="310623" y="1211"/>
                        <a:pt x="268441" y="381195"/>
                        <a:pt x="187016" y="648809"/>
                      </a:cubicBezTo>
                      <a:cubicBezTo>
                        <a:pt x="104900" y="924202"/>
                        <a:pt x="192030" y="1132174"/>
                        <a:pt x="189955" y="11288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40"/>
                <p:cNvSpPr/>
                <p:nvPr/>
              </p:nvSpPr>
              <p:spPr>
                <a:xfrm>
                  <a:off x="7227643" y="1823613"/>
                  <a:ext cx="207291" cy="85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51" h="1128887" extrusionOk="0">
                      <a:moveTo>
                        <a:pt x="161973" y="1128888"/>
                      </a:moveTo>
                      <a:cubicBezTo>
                        <a:pt x="161973" y="1128888"/>
                        <a:pt x="159726" y="1124047"/>
                        <a:pt x="155577" y="1115403"/>
                      </a:cubicBezTo>
                      <a:cubicBezTo>
                        <a:pt x="132066" y="1065442"/>
                        <a:pt x="50813" y="888589"/>
                        <a:pt x="25573" y="785208"/>
                      </a:cubicBezTo>
                      <a:cubicBezTo>
                        <a:pt x="-3816" y="664021"/>
                        <a:pt x="-5545" y="559949"/>
                        <a:pt x="8631" y="595908"/>
                      </a:cubicBezTo>
                      <a:cubicBezTo>
                        <a:pt x="22980" y="632039"/>
                        <a:pt x="16929" y="547848"/>
                        <a:pt x="33526" y="490280"/>
                      </a:cubicBezTo>
                      <a:cubicBezTo>
                        <a:pt x="50122" y="432712"/>
                        <a:pt x="50813" y="526238"/>
                        <a:pt x="69311" y="503937"/>
                      </a:cubicBezTo>
                      <a:cubicBezTo>
                        <a:pt x="87809" y="481636"/>
                        <a:pt x="119100" y="207798"/>
                        <a:pt x="138289" y="233557"/>
                      </a:cubicBezTo>
                      <a:cubicBezTo>
                        <a:pt x="157824" y="259489"/>
                        <a:pt x="273652" y="0"/>
                        <a:pt x="273652" y="0"/>
                      </a:cubicBezTo>
                      <a:cubicBezTo>
                        <a:pt x="273652" y="0"/>
                        <a:pt x="148662" y="335900"/>
                        <a:pt x="159726" y="333134"/>
                      </a:cubicBezTo>
                      <a:cubicBezTo>
                        <a:pt x="170790" y="330368"/>
                        <a:pt x="217121" y="340049"/>
                        <a:pt x="176495" y="398309"/>
                      </a:cubicBezTo>
                      <a:cubicBezTo>
                        <a:pt x="135869" y="456569"/>
                        <a:pt x="42861" y="628408"/>
                        <a:pt x="75708" y="611639"/>
                      </a:cubicBezTo>
                      <a:cubicBezTo>
                        <a:pt x="108554" y="594870"/>
                        <a:pt x="126361" y="601440"/>
                        <a:pt x="116507" y="638090"/>
                      </a:cubicBezTo>
                      <a:cubicBezTo>
                        <a:pt x="106825" y="674740"/>
                        <a:pt x="24363" y="744755"/>
                        <a:pt x="161973" y="112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40"/>
                <p:cNvSpPr/>
                <p:nvPr/>
              </p:nvSpPr>
              <p:spPr>
                <a:xfrm>
                  <a:off x="7258121" y="1823482"/>
                  <a:ext cx="176792" cy="85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89" h="1129060" extrusionOk="0">
                      <a:moveTo>
                        <a:pt x="121711" y="1129061"/>
                      </a:moveTo>
                      <a:cubicBezTo>
                        <a:pt x="113932" y="1119207"/>
                        <a:pt x="107189" y="1108834"/>
                        <a:pt x="100620" y="1098116"/>
                      </a:cubicBezTo>
                      <a:cubicBezTo>
                        <a:pt x="94051" y="1087397"/>
                        <a:pt x="88000" y="1076506"/>
                        <a:pt x="82122" y="1065442"/>
                      </a:cubicBezTo>
                      <a:cubicBezTo>
                        <a:pt x="70540" y="1043314"/>
                        <a:pt x="60340" y="1020494"/>
                        <a:pt x="51350" y="997155"/>
                      </a:cubicBezTo>
                      <a:cubicBezTo>
                        <a:pt x="46856" y="985573"/>
                        <a:pt x="42706" y="973644"/>
                        <a:pt x="38903" y="961716"/>
                      </a:cubicBezTo>
                      <a:cubicBezTo>
                        <a:pt x="35100" y="949787"/>
                        <a:pt x="31469" y="937859"/>
                        <a:pt x="28185" y="925757"/>
                      </a:cubicBezTo>
                      <a:cubicBezTo>
                        <a:pt x="21615" y="901554"/>
                        <a:pt x="16256" y="877179"/>
                        <a:pt x="12107" y="852457"/>
                      </a:cubicBezTo>
                      <a:cubicBezTo>
                        <a:pt x="3636" y="803187"/>
                        <a:pt x="-167" y="753053"/>
                        <a:pt x="6" y="702919"/>
                      </a:cubicBezTo>
                      <a:cubicBezTo>
                        <a:pt x="179" y="677851"/>
                        <a:pt x="1216" y="652784"/>
                        <a:pt x="3118" y="627890"/>
                      </a:cubicBezTo>
                      <a:cubicBezTo>
                        <a:pt x="5192" y="602996"/>
                        <a:pt x="8131" y="578101"/>
                        <a:pt x="11934" y="553380"/>
                      </a:cubicBezTo>
                      <a:cubicBezTo>
                        <a:pt x="15910" y="528658"/>
                        <a:pt x="20578" y="504110"/>
                        <a:pt x="25937" y="479734"/>
                      </a:cubicBezTo>
                      <a:lnTo>
                        <a:pt x="30259" y="461409"/>
                      </a:lnTo>
                      <a:lnTo>
                        <a:pt x="32507" y="452247"/>
                      </a:lnTo>
                      <a:lnTo>
                        <a:pt x="34927" y="443084"/>
                      </a:lnTo>
                      <a:lnTo>
                        <a:pt x="39767" y="424932"/>
                      </a:lnTo>
                      <a:lnTo>
                        <a:pt x="44954" y="406953"/>
                      </a:lnTo>
                      <a:lnTo>
                        <a:pt x="47547" y="397963"/>
                      </a:lnTo>
                      <a:lnTo>
                        <a:pt x="50313" y="388974"/>
                      </a:lnTo>
                      <a:lnTo>
                        <a:pt x="55845" y="370994"/>
                      </a:lnTo>
                      <a:lnTo>
                        <a:pt x="61723" y="353188"/>
                      </a:lnTo>
                      <a:cubicBezTo>
                        <a:pt x="63797" y="347310"/>
                        <a:pt x="65699" y="341260"/>
                        <a:pt x="67774" y="335382"/>
                      </a:cubicBezTo>
                      <a:cubicBezTo>
                        <a:pt x="72096" y="323626"/>
                        <a:pt x="76072" y="311870"/>
                        <a:pt x="80739" y="300115"/>
                      </a:cubicBezTo>
                      <a:lnTo>
                        <a:pt x="87482" y="282654"/>
                      </a:lnTo>
                      <a:lnTo>
                        <a:pt x="94570" y="265366"/>
                      </a:lnTo>
                      <a:cubicBezTo>
                        <a:pt x="113759" y="219208"/>
                        <a:pt x="135023" y="173914"/>
                        <a:pt x="158188" y="129658"/>
                      </a:cubicBezTo>
                      <a:cubicBezTo>
                        <a:pt x="181527" y="85401"/>
                        <a:pt x="206767" y="42182"/>
                        <a:pt x="233390" y="0"/>
                      </a:cubicBezTo>
                      <a:cubicBezTo>
                        <a:pt x="207285" y="42701"/>
                        <a:pt x="182737" y="86093"/>
                        <a:pt x="160090" y="130695"/>
                      </a:cubicBezTo>
                      <a:cubicBezTo>
                        <a:pt x="137270" y="175125"/>
                        <a:pt x="116352" y="220418"/>
                        <a:pt x="97508" y="266749"/>
                      </a:cubicBezTo>
                      <a:cubicBezTo>
                        <a:pt x="78838" y="313081"/>
                        <a:pt x="62069" y="360103"/>
                        <a:pt x="48411" y="407990"/>
                      </a:cubicBezTo>
                      <a:lnTo>
                        <a:pt x="43225" y="425969"/>
                      </a:lnTo>
                      <a:lnTo>
                        <a:pt x="38557" y="444121"/>
                      </a:lnTo>
                      <a:lnTo>
                        <a:pt x="36137" y="453111"/>
                      </a:lnTo>
                      <a:lnTo>
                        <a:pt x="34063" y="462274"/>
                      </a:lnTo>
                      <a:lnTo>
                        <a:pt x="29741" y="480426"/>
                      </a:lnTo>
                      <a:cubicBezTo>
                        <a:pt x="24381" y="504801"/>
                        <a:pt x="19714" y="529350"/>
                        <a:pt x="15910" y="553898"/>
                      </a:cubicBezTo>
                      <a:cubicBezTo>
                        <a:pt x="12107" y="578620"/>
                        <a:pt x="9168" y="603341"/>
                        <a:pt x="6921" y="628063"/>
                      </a:cubicBezTo>
                      <a:cubicBezTo>
                        <a:pt x="4846" y="652957"/>
                        <a:pt x="3809" y="677851"/>
                        <a:pt x="3636" y="702746"/>
                      </a:cubicBezTo>
                      <a:cubicBezTo>
                        <a:pt x="3290" y="752534"/>
                        <a:pt x="6921" y="802496"/>
                        <a:pt x="15046" y="851766"/>
                      </a:cubicBezTo>
                      <a:cubicBezTo>
                        <a:pt x="19022" y="876314"/>
                        <a:pt x="24208" y="900863"/>
                        <a:pt x="30605" y="924893"/>
                      </a:cubicBezTo>
                      <a:cubicBezTo>
                        <a:pt x="33717" y="936994"/>
                        <a:pt x="37174" y="948923"/>
                        <a:pt x="40978" y="960851"/>
                      </a:cubicBezTo>
                      <a:cubicBezTo>
                        <a:pt x="44781" y="972780"/>
                        <a:pt x="48757" y="984535"/>
                        <a:pt x="53079" y="996291"/>
                      </a:cubicBezTo>
                      <a:cubicBezTo>
                        <a:pt x="61723" y="1019630"/>
                        <a:pt x="71577" y="1042622"/>
                        <a:pt x="82814" y="1064923"/>
                      </a:cubicBezTo>
                      <a:cubicBezTo>
                        <a:pt x="88519" y="1075987"/>
                        <a:pt x="94397" y="1087052"/>
                        <a:pt x="100793" y="1097770"/>
                      </a:cubicBezTo>
                      <a:cubicBezTo>
                        <a:pt x="107363" y="1108661"/>
                        <a:pt x="114105" y="1119207"/>
                        <a:pt x="121711" y="112906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40"/>
                <p:cNvSpPr/>
                <p:nvPr/>
              </p:nvSpPr>
              <p:spPr>
                <a:xfrm>
                  <a:off x="7312954" y="1992824"/>
                  <a:ext cx="350984" cy="81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345" h="1070157" extrusionOk="0">
                      <a:moveTo>
                        <a:pt x="86445" y="1070110"/>
                      </a:moveTo>
                      <a:cubicBezTo>
                        <a:pt x="93015" y="1070455"/>
                        <a:pt x="-51338" y="795235"/>
                        <a:pt x="19715" y="544044"/>
                      </a:cubicBezTo>
                      <a:cubicBezTo>
                        <a:pt x="53253" y="419919"/>
                        <a:pt x="147817" y="270726"/>
                        <a:pt x="252407" y="166999"/>
                      </a:cubicBezTo>
                      <a:cubicBezTo>
                        <a:pt x="354059" y="61026"/>
                        <a:pt x="465738" y="346"/>
                        <a:pt x="462972" y="0"/>
                      </a:cubicBezTo>
                      <a:cubicBezTo>
                        <a:pt x="471270" y="3285"/>
                        <a:pt x="340056" y="362523"/>
                        <a:pt x="197432" y="602996"/>
                      </a:cubicBezTo>
                      <a:cubicBezTo>
                        <a:pt x="52388" y="851247"/>
                        <a:pt x="87828" y="1073913"/>
                        <a:pt x="86445" y="10701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40"/>
                <p:cNvSpPr/>
                <p:nvPr/>
              </p:nvSpPr>
              <p:spPr>
                <a:xfrm>
                  <a:off x="7339917" y="1992693"/>
                  <a:ext cx="323589" cy="81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80" h="1070282" extrusionOk="0">
                      <a:moveTo>
                        <a:pt x="50827" y="1070283"/>
                      </a:moveTo>
                      <a:cubicBezTo>
                        <a:pt x="50827" y="1070283"/>
                        <a:pt x="49789" y="1065096"/>
                        <a:pt x="47888" y="1055588"/>
                      </a:cubicBezTo>
                      <a:cubicBezTo>
                        <a:pt x="36996" y="1001477"/>
                        <a:pt x="-172" y="810275"/>
                        <a:pt x="1" y="703956"/>
                      </a:cubicBezTo>
                      <a:cubicBezTo>
                        <a:pt x="174" y="579139"/>
                        <a:pt x="23166" y="477660"/>
                        <a:pt x="28525" y="516038"/>
                      </a:cubicBezTo>
                      <a:cubicBezTo>
                        <a:pt x="33885" y="554417"/>
                        <a:pt x="48061" y="471436"/>
                        <a:pt x="77795" y="419400"/>
                      </a:cubicBezTo>
                      <a:cubicBezTo>
                        <a:pt x="107703" y="367364"/>
                        <a:pt x="86094" y="458470"/>
                        <a:pt x="109259" y="441183"/>
                      </a:cubicBezTo>
                      <a:cubicBezTo>
                        <a:pt x="132598" y="423895"/>
                        <a:pt x="227853" y="165443"/>
                        <a:pt x="240473" y="195005"/>
                      </a:cubicBezTo>
                      <a:cubicBezTo>
                        <a:pt x="253093" y="224567"/>
                        <a:pt x="427180" y="0"/>
                        <a:pt x="427180" y="0"/>
                      </a:cubicBezTo>
                      <a:cubicBezTo>
                        <a:pt x="427180" y="0"/>
                        <a:pt x="226124" y="296830"/>
                        <a:pt x="237534" y="296657"/>
                      </a:cubicBezTo>
                      <a:cubicBezTo>
                        <a:pt x="248944" y="296484"/>
                        <a:pt x="291645" y="317057"/>
                        <a:pt x="238398" y="364079"/>
                      </a:cubicBezTo>
                      <a:cubicBezTo>
                        <a:pt x="184979" y="411102"/>
                        <a:pt x="53938" y="555800"/>
                        <a:pt x="89897" y="547502"/>
                      </a:cubicBezTo>
                      <a:cubicBezTo>
                        <a:pt x="125855" y="539031"/>
                        <a:pt x="141587" y="549577"/>
                        <a:pt x="123262" y="582769"/>
                      </a:cubicBezTo>
                      <a:cubicBezTo>
                        <a:pt x="105110" y="616134"/>
                        <a:pt x="8472" y="664540"/>
                        <a:pt x="50827" y="10702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40"/>
                <p:cNvSpPr/>
                <p:nvPr/>
              </p:nvSpPr>
              <p:spPr>
                <a:xfrm>
                  <a:off x="7346054" y="1992824"/>
                  <a:ext cx="317840" cy="81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591" h="1070109" extrusionOk="0">
                      <a:moveTo>
                        <a:pt x="42720" y="1070110"/>
                      </a:moveTo>
                      <a:cubicBezTo>
                        <a:pt x="37533" y="1058700"/>
                        <a:pt x="33384" y="1046944"/>
                        <a:pt x="29581" y="1035016"/>
                      </a:cubicBezTo>
                      <a:cubicBezTo>
                        <a:pt x="25778" y="1023087"/>
                        <a:pt x="22320" y="1011159"/>
                        <a:pt x="19381" y="998884"/>
                      </a:cubicBezTo>
                      <a:cubicBezTo>
                        <a:pt x="13331" y="974681"/>
                        <a:pt x="8836" y="949960"/>
                        <a:pt x="5724" y="925239"/>
                      </a:cubicBezTo>
                      <a:cubicBezTo>
                        <a:pt x="4168" y="912791"/>
                        <a:pt x="2958" y="900344"/>
                        <a:pt x="1921" y="887897"/>
                      </a:cubicBezTo>
                      <a:cubicBezTo>
                        <a:pt x="1056" y="875450"/>
                        <a:pt x="365" y="863003"/>
                        <a:pt x="192" y="850383"/>
                      </a:cubicBezTo>
                      <a:cubicBezTo>
                        <a:pt x="-327" y="825316"/>
                        <a:pt x="192" y="800248"/>
                        <a:pt x="1921" y="775354"/>
                      </a:cubicBezTo>
                      <a:cubicBezTo>
                        <a:pt x="5378" y="725393"/>
                        <a:pt x="13676" y="675777"/>
                        <a:pt x="25778" y="627198"/>
                      </a:cubicBezTo>
                      <a:cubicBezTo>
                        <a:pt x="31829" y="602996"/>
                        <a:pt x="38744" y="578793"/>
                        <a:pt x="46696" y="555109"/>
                      </a:cubicBezTo>
                      <a:cubicBezTo>
                        <a:pt x="54648" y="531424"/>
                        <a:pt x="63465" y="507913"/>
                        <a:pt x="72973" y="484748"/>
                      </a:cubicBezTo>
                      <a:cubicBezTo>
                        <a:pt x="82654" y="461582"/>
                        <a:pt x="93027" y="438935"/>
                        <a:pt x="104091" y="416461"/>
                      </a:cubicBezTo>
                      <a:lnTo>
                        <a:pt x="112562" y="399692"/>
                      </a:lnTo>
                      <a:lnTo>
                        <a:pt x="116884" y="391394"/>
                      </a:lnTo>
                      <a:lnTo>
                        <a:pt x="121379" y="383096"/>
                      </a:lnTo>
                      <a:lnTo>
                        <a:pt x="130368" y="366672"/>
                      </a:lnTo>
                      <a:lnTo>
                        <a:pt x="139704" y="350422"/>
                      </a:lnTo>
                      <a:lnTo>
                        <a:pt x="144372" y="342297"/>
                      </a:lnTo>
                      <a:lnTo>
                        <a:pt x="149212" y="334172"/>
                      </a:lnTo>
                      <a:lnTo>
                        <a:pt x="158893" y="318094"/>
                      </a:lnTo>
                      <a:lnTo>
                        <a:pt x="168920" y="302189"/>
                      </a:lnTo>
                      <a:cubicBezTo>
                        <a:pt x="172205" y="296830"/>
                        <a:pt x="175489" y="291644"/>
                        <a:pt x="179120" y="286457"/>
                      </a:cubicBezTo>
                      <a:cubicBezTo>
                        <a:pt x="186035" y="276085"/>
                        <a:pt x="192777" y="265539"/>
                        <a:pt x="200038" y="255340"/>
                      </a:cubicBezTo>
                      <a:lnTo>
                        <a:pt x="210756" y="239954"/>
                      </a:lnTo>
                      <a:lnTo>
                        <a:pt x="221820" y="224740"/>
                      </a:lnTo>
                      <a:cubicBezTo>
                        <a:pt x="251383" y="184460"/>
                        <a:pt x="282846" y="145390"/>
                        <a:pt x="315866" y="108048"/>
                      </a:cubicBezTo>
                      <a:cubicBezTo>
                        <a:pt x="349058" y="70707"/>
                        <a:pt x="383806" y="34748"/>
                        <a:pt x="419592" y="0"/>
                      </a:cubicBezTo>
                      <a:cubicBezTo>
                        <a:pt x="384152" y="35267"/>
                        <a:pt x="349923" y="71744"/>
                        <a:pt x="317422" y="109431"/>
                      </a:cubicBezTo>
                      <a:cubicBezTo>
                        <a:pt x="284748" y="147118"/>
                        <a:pt x="253630" y="186189"/>
                        <a:pt x="224414" y="226642"/>
                      </a:cubicBezTo>
                      <a:cubicBezTo>
                        <a:pt x="195370" y="267268"/>
                        <a:pt x="167710" y="308931"/>
                        <a:pt x="143161" y="352324"/>
                      </a:cubicBezTo>
                      <a:lnTo>
                        <a:pt x="133999" y="368574"/>
                      </a:lnTo>
                      <a:lnTo>
                        <a:pt x="125182" y="384997"/>
                      </a:lnTo>
                      <a:lnTo>
                        <a:pt x="120687" y="393296"/>
                      </a:lnTo>
                      <a:lnTo>
                        <a:pt x="116365" y="401594"/>
                      </a:lnTo>
                      <a:lnTo>
                        <a:pt x="107894" y="418190"/>
                      </a:lnTo>
                      <a:cubicBezTo>
                        <a:pt x="97003" y="440664"/>
                        <a:pt x="86630" y="463311"/>
                        <a:pt x="76949" y="486303"/>
                      </a:cubicBezTo>
                      <a:cubicBezTo>
                        <a:pt x="67441" y="509296"/>
                        <a:pt x="58624" y="532635"/>
                        <a:pt x="50672" y="556319"/>
                      </a:cubicBezTo>
                      <a:cubicBezTo>
                        <a:pt x="42720" y="580003"/>
                        <a:pt x="35805" y="603860"/>
                        <a:pt x="29754" y="628063"/>
                      </a:cubicBezTo>
                      <a:cubicBezTo>
                        <a:pt x="17652" y="676468"/>
                        <a:pt x="9354" y="725738"/>
                        <a:pt x="5551" y="775527"/>
                      </a:cubicBezTo>
                      <a:cubicBezTo>
                        <a:pt x="3649" y="800421"/>
                        <a:pt x="2785" y="825316"/>
                        <a:pt x="3304" y="850210"/>
                      </a:cubicBezTo>
                      <a:cubicBezTo>
                        <a:pt x="3477" y="862657"/>
                        <a:pt x="3995" y="875104"/>
                        <a:pt x="4860" y="887551"/>
                      </a:cubicBezTo>
                      <a:cubicBezTo>
                        <a:pt x="5724" y="899999"/>
                        <a:pt x="6761" y="912446"/>
                        <a:pt x="8317" y="924720"/>
                      </a:cubicBezTo>
                      <a:cubicBezTo>
                        <a:pt x="11083" y="949441"/>
                        <a:pt x="15405" y="974163"/>
                        <a:pt x="20937" y="998366"/>
                      </a:cubicBezTo>
                      <a:cubicBezTo>
                        <a:pt x="23703" y="1010467"/>
                        <a:pt x="26988" y="1022568"/>
                        <a:pt x="30618" y="1034497"/>
                      </a:cubicBezTo>
                      <a:cubicBezTo>
                        <a:pt x="33730" y="1046944"/>
                        <a:pt x="37706" y="1058700"/>
                        <a:pt x="42720" y="1070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40"/>
                <p:cNvSpPr/>
                <p:nvPr/>
              </p:nvSpPr>
              <p:spPr>
                <a:xfrm>
                  <a:off x="6739167" y="2116362"/>
                  <a:ext cx="613724" cy="601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97" h="794078" extrusionOk="0">
                      <a:moveTo>
                        <a:pt x="810195" y="794025"/>
                      </a:moveTo>
                      <a:cubicBezTo>
                        <a:pt x="804490" y="797137"/>
                        <a:pt x="812442" y="486649"/>
                        <a:pt x="638009" y="292508"/>
                      </a:cubicBezTo>
                      <a:cubicBezTo>
                        <a:pt x="553126" y="195870"/>
                        <a:pt x="402550" y="103726"/>
                        <a:pt x="262693" y="56877"/>
                      </a:cubicBezTo>
                      <a:cubicBezTo>
                        <a:pt x="124737" y="6569"/>
                        <a:pt x="-2328" y="1556"/>
                        <a:pt x="92" y="0"/>
                      </a:cubicBezTo>
                      <a:cubicBezTo>
                        <a:pt x="-5786" y="6569"/>
                        <a:pt x="270472" y="270899"/>
                        <a:pt x="504548" y="423895"/>
                      </a:cubicBezTo>
                      <a:cubicBezTo>
                        <a:pt x="744155" y="582423"/>
                        <a:pt x="810713" y="798001"/>
                        <a:pt x="810195" y="7940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40"/>
                <p:cNvSpPr/>
                <p:nvPr/>
              </p:nvSpPr>
              <p:spPr>
                <a:xfrm>
                  <a:off x="6739238" y="2116362"/>
                  <a:ext cx="613652" cy="601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02" h="794024" extrusionOk="0">
                      <a:moveTo>
                        <a:pt x="810102" y="794025"/>
                      </a:moveTo>
                      <a:cubicBezTo>
                        <a:pt x="810102" y="794025"/>
                        <a:pt x="808719" y="788838"/>
                        <a:pt x="806299" y="779503"/>
                      </a:cubicBezTo>
                      <a:cubicBezTo>
                        <a:pt x="792296" y="726084"/>
                        <a:pt x="741124" y="538167"/>
                        <a:pt x="694102" y="442911"/>
                      </a:cubicBezTo>
                      <a:cubicBezTo>
                        <a:pt x="638954" y="331060"/>
                        <a:pt x="573434" y="250153"/>
                        <a:pt x="585708" y="286976"/>
                      </a:cubicBezTo>
                      <a:cubicBezTo>
                        <a:pt x="597809" y="323799"/>
                        <a:pt x="548539" y="255512"/>
                        <a:pt x="498751" y="221974"/>
                      </a:cubicBezTo>
                      <a:cubicBezTo>
                        <a:pt x="448962" y="188436"/>
                        <a:pt x="508605" y="260699"/>
                        <a:pt x="480080" y="255512"/>
                      </a:cubicBezTo>
                      <a:cubicBezTo>
                        <a:pt x="451555" y="250153"/>
                        <a:pt x="251882" y="60334"/>
                        <a:pt x="253611" y="92489"/>
                      </a:cubicBezTo>
                      <a:cubicBezTo>
                        <a:pt x="255340" y="124644"/>
                        <a:pt x="0" y="0"/>
                        <a:pt x="0" y="0"/>
                      </a:cubicBezTo>
                      <a:cubicBezTo>
                        <a:pt x="0" y="0"/>
                        <a:pt x="311352" y="177372"/>
                        <a:pt x="301152" y="182385"/>
                      </a:cubicBezTo>
                      <a:cubicBezTo>
                        <a:pt x="290952" y="187399"/>
                        <a:pt x="261563" y="224567"/>
                        <a:pt x="330195" y="243238"/>
                      </a:cubicBezTo>
                      <a:cubicBezTo>
                        <a:pt x="398828" y="261736"/>
                        <a:pt x="580349" y="333999"/>
                        <a:pt x="544390" y="342297"/>
                      </a:cubicBezTo>
                      <a:cubicBezTo>
                        <a:pt x="508432" y="350595"/>
                        <a:pt x="498924" y="366845"/>
                        <a:pt x="530041" y="388801"/>
                      </a:cubicBezTo>
                      <a:cubicBezTo>
                        <a:pt x="560986" y="410410"/>
                        <a:pt x="669035" y="411275"/>
                        <a:pt x="810102" y="7940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40"/>
                <p:cNvSpPr/>
                <p:nvPr/>
              </p:nvSpPr>
              <p:spPr>
                <a:xfrm>
                  <a:off x="6739499" y="2116493"/>
                  <a:ext cx="613390" cy="60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756" h="793851" extrusionOk="0">
                      <a:moveTo>
                        <a:pt x="809757" y="793852"/>
                      </a:moveTo>
                      <a:cubicBezTo>
                        <a:pt x="809238" y="781405"/>
                        <a:pt x="807509" y="768958"/>
                        <a:pt x="805608" y="756683"/>
                      </a:cubicBezTo>
                      <a:cubicBezTo>
                        <a:pt x="803706" y="744409"/>
                        <a:pt x="801113" y="732135"/>
                        <a:pt x="798347" y="720033"/>
                      </a:cubicBezTo>
                      <a:cubicBezTo>
                        <a:pt x="792642" y="695658"/>
                        <a:pt x="785554" y="671801"/>
                        <a:pt x="777083" y="648289"/>
                      </a:cubicBezTo>
                      <a:cubicBezTo>
                        <a:pt x="772934" y="636534"/>
                        <a:pt x="768439" y="624951"/>
                        <a:pt x="763771" y="613368"/>
                      </a:cubicBezTo>
                      <a:cubicBezTo>
                        <a:pt x="758931" y="601785"/>
                        <a:pt x="753917" y="590375"/>
                        <a:pt x="748558" y="579138"/>
                      </a:cubicBezTo>
                      <a:cubicBezTo>
                        <a:pt x="737840" y="556664"/>
                        <a:pt x="726257" y="534536"/>
                        <a:pt x="713464" y="513099"/>
                      </a:cubicBezTo>
                      <a:cubicBezTo>
                        <a:pt x="688051" y="470226"/>
                        <a:pt x="658835" y="429600"/>
                        <a:pt x="626680" y="391567"/>
                      </a:cubicBezTo>
                      <a:cubicBezTo>
                        <a:pt x="610602" y="372550"/>
                        <a:pt x="593660" y="354225"/>
                        <a:pt x="576199" y="336419"/>
                      </a:cubicBezTo>
                      <a:cubicBezTo>
                        <a:pt x="558566" y="318786"/>
                        <a:pt x="540414" y="301671"/>
                        <a:pt x="521743" y="285247"/>
                      </a:cubicBezTo>
                      <a:cubicBezTo>
                        <a:pt x="502900" y="268824"/>
                        <a:pt x="483710" y="253092"/>
                        <a:pt x="464002" y="237706"/>
                      </a:cubicBezTo>
                      <a:lnTo>
                        <a:pt x="449135" y="226469"/>
                      </a:lnTo>
                      <a:lnTo>
                        <a:pt x="441701" y="220937"/>
                      </a:lnTo>
                      <a:lnTo>
                        <a:pt x="434095" y="215578"/>
                      </a:lnTo>
                      <a:lnTo>
                        <a:pt x="418881" y="204687"/>
                      </a:lnTo>
                      <a:lnTo>
                        <a:pt x="403495" y="194141"/>
                      </a:lnTo>
                      <a:cubicBezTo>
                        <a:pt x="362178" y="166135"/>
                        <a:pt x="319131" y="140895"/>
                        <a:pt x="275220" y="117211"/>
                      </a:cubicBezTo>
                      <a:cubicBezTo>
                        <a:pt x="231137" y="93699"/>
                        <a:pt x="186016" y="72436"/>
                        <a:pt x="140031" y="53073"/>
                      </a:cubicBezTo>
                      <a:cubicBezTo>
                        <a:pt x="94045" y="33538"/>
                        <a:pt x="47368" y="15905"/>
                        <a:pt x="0" y="0"/>
                      </a:cubicBezTo>
                      <a:cubicBezTo>
                        <a:pt x="47541" y="15386"/>
                        <a:pt x="94564" y="32328"/>
                        <a:pt x="140895" y="51172"/>
                      </a:cubicBezTo>
                      <a:cubicBezTo>
                        <a:pt x="187053" y="70188"/>
                        <a:pt x="232520" y="91279"/>
                        <a:pt x="276776" y="114445"/>
                      </a:cubicBezTo>
                      <a:lnTo>
                        <a:pt x="293372" y="123089"/>
                      </a:lnTo>
                      <a:lnTo>
                        <a:pt x="309796" y="132078"/>
                      </a:lnTo>
                      <a:cubicBezTo>
                        <a:pt x="320860" y="137956"/>
                        <a:pt x="331578" y="144525"/>
                        <a:pt x="342297" y="150749"/>
                      </a:cubicBezTo>
                      <a:cubicBezTo>
                        <a:pt x="347656" y="153861"/>
                        <a:pt x="353015" y="157145"/>
                        <a:pt x="358374" y="160430"/>
                      </a:cubicBezTo>
                      <a:lnTo>
                        <a:pt x="374279" y="170284"/>
                      </a:lnTo>
                      <a:lnTo>
                        <a:pt x="390011" y="180484"/>
                      </a:lnTo>
                      <a:lnTo>
                        <a:pt x="397963" y="185497"/>
                      </a:lnTo>
                      <a:lnTo>
                        <a:pt x="405743" y="190684"/>
                      </a:lnTo>
                      <a:lnTo>
                        <a:pt x="421302" y="201229"/>
                      </a:lnTo>
                      <a:lnTo>
                        <a:pt x="436515" y="212120"/>
                      </a:lnTo>
                      <a:lnTo>
                        <a:pt x="444121" y="217479"/>
                      </a:lnTo>
                      <a:lnTo>
                        <a:pt x="451728" y="223012"/>
                      </a:lnTo>
                      <a:lnTo>
                        <a:pt x="466768" y="234249"/>
                      </a:lnTo>
                      <a:cubicBezTo>
                        <a:pt x="486649" y="249462"/>
                        <a:pt x="506011" y="265366"/>
                        <a:pt x="524855" y="281790"/>
                      </a:cubicBezTo>
                      <a:cubicBezTo>
                        <a:pt x="543526" y="298386"/>
                        <a:pt x="561851" y="315501"/>
                        <a:pt x="579484" y="333307"/>
                      </a:cubicBezTo>
                      <a:cubicBezTo>
                        <a:pt x="596945" y="351114"/>
                        <a:pt x="613887" y="369611"/>
                        <a:pt x="629964" y="388801"/>
                      </a:cubicBezTo>
                      <a:cubicBezTo>
                        <a:pt x="662292" y="427007"/>
                        <a:pt x="691509" y="467806"/>
                        <a:pt x="716749" y="511198"/>
                      </a:cubicBezTo>
                      <a:cubicBezTo>
                        <a:pt x="729369" y="532807"/>
                        <a:pt x="740952" y="555109"/>
                        <a:pt x="751497" y="577755"/>
                      </a:cubicBezTo>
                      <a:cubicBezTo>
                        <a:pt x="756856" y="589165"/>
                        <a:pt x="761697" y="600575"/>
                        <a:pt x="766364" y="612158"/>
                      </a:cubicBezTo>
                      <a:cubicBezTo>
                        <a:pt x="771032" y="623741"/>
                        <a:pt x="775527" y="635496"/>
                        <a:pt x="779503" y="647252"/>
                      </a:cubicBezTo>
                      <a:cubicBezTo>
                        <a:pt x="787628" y="670936"/>
                        <a:pt x="794371" y="694966"/>
                        <a:pt x="799730" y="719515"/>
                      </a:cubicBezTo>
                      <a:cubicBezTo>
                        <a:pt x="802323" y="731789"/>
                        <a:pt x="804743" y="744063"/>
                        <a:pt x="806472" y="756338"/>
                      </a:cubicBezTo>
                      <a:cubicBezTo>
                        <a:pt x="807855" y="768958"/>
                        <a:pt x="809411" y="781405"/>
                        <a:pt x="809757" y="7938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9" name="Google Shape;1439;p40"/>
                <p:cNvSpPr/>
                <p:nvPr/>
              </p:nvSpPr>
              <p:spPr>
                <a:xfrm>
                  <a:off x="6633467" y="2336591"/>
                  <a:ext cx="738883" cy="448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23" h="591662" extrusionOk="0">
                      <a:moveTo>
                        <a:pt x="975412" y="591613"/>
                      </a:moveTo>
                      <a:cubicBezTo>
                        <a:pt x="970571" y="596107"/>
                        <a:pt x="904705" y="292362"/>
                        <a:pt x="689127" y="145244"/>
                      </a:cubicBezTo>
                      <a:cubicBezTo>
                        <a:pt x="583845" y="71598"/>
                        <a:pt x="415462" y="17833"/>
                        <a:pt x="268690" y="5386"/>
                      </a:cubicBezTo>
                      <a:cubicBezTo>
                        <a:pt x="122781" y="-10691"/>
                        <a:pt x="-1863" y="14549"/>
                        <a:pt x="39" y="12474"/>
                      </a:cubicBezTo>
                      <a:cubicBezTo>
                        <a:pt x="-4110" y="20254"/>
                        <a:pt x="326949" y="211629"/>
                        <a:pt x="590587" y="304637"/>
                      </a:cubicBezTo>
                      <a:cubicBezTo>
                        <a:pt x="860967" y="401794"/>
                        <a:pt x="976795" y="595243"/>
                        <a:pt x="975412" y="5916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0" name="Google Shape;1440;p40"/>
                <p:cNvSpPr/>
                <p:nvPr/>
              </p:nvSpPr>
              <p:spPr>
                <a:xfrm>
                  <a:off x="6633366" y="2345903"/>
                  <a:ext cx="738975" cy="438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545" h="579311" extrusionOk="0">
                      <a:moveTo>
                        <a:pt x="975546" y="579311"/>
                      </a:moveTo>
                      <a:cubicBezTo>
                        <a:pt x="975546" y="579311"/>
                        <a:pt x="972953" y="574644"/>
                        <a:pt x="968458" y="566173"/>
                      </a:cubicBezTo>
                      <a:cubicBezTo>
                        <a:pt x="942181" y="517594"/>
                        <a:pt x="847963" y="347310"/>
                        <a:pt x="779503" y="265712"/>
                      </a:cubicBezTo>
                      <a:cubicBezTo>
                        <a:pt x="699288" y="170111"/>
                        <a:pt x="616480" y="107011"/>
                        <a:pt x="637052" y="139858"/>
                      </a:cubicBezTo>
                      <a:cubicBezTo>
                        <a:pt x="657625" y="172704"/>
                        <a:pt x="593487" y="118075"/>
                        <a:pt x="537129" y="97330"/>
                      </a:cubicBezTo>
                      <a:cubicBezTo>
                        <a:pt x="480944" y="76585"/>
                        <a:pt x="555800" y="132597"/>
                        <a:pt x="526930" y="134326"/>
                      </a:cubicBezTo>
                      <a:cubicBezTo>
                        <a:pt x="497886" y="135881"/>
                        <a:pt x="258970" y="-1210"/>
                        <a:pt x="268305" y="29735"/>
                      </a:cubicBezTo>
                      <a:cubicBezTo>
                        <a:pt x="277641" y="60507"/>
                        <a:pt x="0" y="0"/>
                        <a:pt x="0" y="0"/>
                      </a:cubicBezTo>
                      <a:cubicBezTo>
                        <a:pt x="0" y="0"/>
                        <a:pt x="344544" y="98367"/>
                        <a:pt x="335900" y="105628"/>
                      </a:cubicBezTo>
                      <a:cubicBezTo>
                        <a:pt x="327084" y="112889"/>
                        <a:pt x="307376" y="156108"/>
                        <a:pt x="378428" y="157837"/>
                      </a:cubicBezTo>
                      <a:cubicBezTo>
                        <a:pt x="449481" y="159566"/>
                        <a:pt x="642930" y="186534"/>
                        <a:pt x="609911" y="203131"/>
                      </a:cubicBezTo>
                      <a:cubicBezTo>
                        <a:pt x="576891" y="219727"/>
                        <a:pt x="571705" y="237879"/>
                        <a:pt x="606972" y="251709"/>
                      </a:cubicBezTo>
                      <a:cubicBezTo>
                        <a:pt x="642412" y="265539"/>
                        <a:pt x="747694" y="240818"/>
                        <a:pt x="975546" y="5793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40"/>
                <p:cNvSpPr/>
                <p:nvPr/>
              </p:nvSpPr>
              <p:spPr>
                <a:xfrm>
                  <a:off x="6633758" y="2346034"/>
                  <a:ext cx="738583" cy="438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027" h="579138" extrusionOk="0">
                      <a:moveTo>
                        <a:pt x="975027" y="579139"/>
                      </a:moveTo>
                      <a:cubicBezTo>
                        <a:pt x="971570" y="567210"/>
                        <a:pt x="967075" y="555454"/>
                        <a:pt x="962234" y="544044"/>
                      </a:cubicBezTo>
                      <a:cubicBezTo>
                        <a:pt x="957394" y="532462"/>
                        <a:pt x="952035" y="521225"/>
                        <a:pt x="946502" y="510160"/>
                      </a:cubicBezTo>
                      <a:cubicBezTo>
                        <a:pt x="935265" y="487859"/>
                        <a:pt x="922646" y="466250"/>
                        <a:pt x="908988" y="445504"/>
                      </a:cubicBezTo>
                      <a:cubicBezTo>
                        <a:pt x="902246" y="435132"/>
                        <a:pt x="894985" y="424932"/>
                        <a:pt x="887724" y="414732"/>
                      </a:cubicBezTo>
                      <a:cubicBezTo>
                        <a:pt x="880291" y="404705"/>
                        <a:pt x="872857" y="394679"/>
                        <a:pt x="864905" y="385170"/>
                      </a:cubicBezTo>
                      <a:cubicBezTo>
                        <a:pt x="849173" y="365808"/>
                        <a:pt x="832576" y="347137"/>
                        <a:pt x="815116" y="329331"/>
                      </a:cubicBezTo>
                      <a:cubicBezTo>
                        <a:pt x="780195" y="293718"/>
                        <a:pt x="742335" y="261045"/>
                        <a:pt x="701881" y="231828"/>
                      </a:cubicBezTo>
                      <a:cubicBezTo>
                        <a:pt x="681655" y="217134"/>
                        <a:pt x="660910" y="203303"/>
                        <a:pt x="639818" y="190165"/>
                      </a:cubicBezTo>
                      <a:cubicBezTo>
                        <a:pt x="618555" y="177199"/>
                        <a:pt x="596772" y="164925"/>
                        <a:pt x="574817" y="153342"/>
                      </a:cubicBezTo>
                      <a:cubicBezTo>
                        <a:pt x="552688" y="141759"/>
                        <a:pt x="530214" y="131041"/>
                        <a:pt x="507394" y="120841"/>
                      </a:cubicBezTo>
                      <a:lnTo>
                        <a:pt x="490280" y="113407"/>
                      </a:lnTo>
                      <a:lnTo>
                        <a:pt x="481636" y="109777"/>
                      </a:lnTo>
                      <a:lnTo>
                        <a:pt x="472992" y="106319"/>
                      </a:lnTo>
                      <a:lnTo>
                        <a:pt x="455704" y="99404"/>
                      </a:lnTo>
                      <a:lnTo>
                        <a:pt x="438244" y="92835"/>
                      </a:lnTo>
                      <a:cubicBezTo>
                        <a:pt x="391567" y="75374"/>
                        <a:pt x="343680" y="61026"/>
                        <a:pt x="295274" y="48578"/>
                      </a:cubicBezTo>
                      <a:cubicBezTo>
                        <a:pt x="246869" y="36304"/>
                        <a:pt x="197944" y="26277"/>
                        <a:pt x="148674" y="18325"/>
                      </a:cubicBezTo>
                      <a:cubicBezTo>
                        <a:pt x="99404" y="10373"/>
                        <a:pt x="49789" y="4322"/>
                        <a:pt x="0" y="0"/>
                      </a:cubicBezTo>
                      <a:cubicBezTo>
                        <a:pt x="49789" y="3630"/>
                        <a:pt x="99577" y="8990"/>
                        <a:pt x="149020" y="16250"/>
                      </a:cubicBezTo>
                      <a:cubicBezTo>
                        <a:pt x="198463" y="23684"/>
                        <a:pt x="247560" y="33365"/>
                        <a:pt x="296139" y="45467"/>
                      </a:cubicBezTo>
                      <a:lnTo>
                        <a:pt x="314291" y="49961"/>
                      </a:lnTo>
                      <a:lnTo>
                        <a:pt x="332443" y="54802"/>
                      </a:lnTo>
                      <a:cubicBezTo>
                        <a:pt x="344544" y="57914"/>
                        <a:pt x="356473" y="61717"/>
                        <a:pt x="368401" y="65175"/>
                      </a:cubicBezTo>
                      <a:cubicBezTo>
                        <a:pt x="374452" y="66903"/>
                        <a:pt x="380330" y="68805"/>
                        <a:pt x="386380" y="70707"/>
                      </a:cubicBezTo>
                      <a:lnTo>
                        <a:pt x="404187" y="76412"/>
                      </a:lnTo>
                      <a:lnTo>
                        <a:pt x="421993" y="82635"/>
                      </a:lnTo>
                      <a:lnTo>
                        <a:pt x="430810" y="85747"/>
                      </a:lnTo>
                      <a:lnTo>
                        <a:pt x="439627" y="89032"/>
                      </a:lnTo>
                      <a:lnTo>
                        <a:pt x="457260" y="95601"/>
                      </a:lnTo>
                      <a:lnTo>
                        <a:pt x="474721" y="102516"/>
                      </a:lnTo>
                      <a:lnTo>
                        <a:pt x="483365" y="105974"/>
                      </a:lnTo>
                      <a:lnTo>
                        <a:pt x="492008" y="109604"/>
                      </a:lnTo>
                      <a:lnTo>
                        <a:pt x="509296" y="117038"/>
                      </a:lnTo>
                      <a:cubicBezTo>
                        <a:pt x="532116" y="127238"/>
                        <a:pt x="554763" y="137956"/>
                        <a:pt x="577064" y="149366"/>
                      </a:cubicBezTo>
                      <a:cubicBezTo>
                        <a:pt x="599192" y="161121"/>
                        <a:pt x="620975" y="173396"/>
                        <a:pt x="642239" y="186534"/>
                      </a:cubicBezTo>
                      <a:cubicBezTo>
                        <a:pt x="663503" y="199673"/>
                        <a:pt x="684248" y="213676"/>
                        <a:pt x="704474" y="228371"/>
                      </a:cubicBezTo>
                      <a:cubicBezTo>
                        <a:pt x="744928" y="257933"/>
                        <a:pt x="783134" y="290606"/>
                        <a:pt x="817709" y="326738"/>
                      </a:cubicBezTo>
                      <a:cubicBezTo>
                        <a:pt x="834997" y="344717"/>
                        <a:pt x="851593" y="363561"/>
                        <a:pt x="867152" y="383096"/>
                      </a:cubicBezTo>
                      <a:cubicBezTo>
                        <a:pt x="874931" y="392777"/>
                        <a:pt x="882538" y="402804"/>
                        <a:pt x="889799" y="413003"/>
                      </a:cubicBezTo>
                      <a:cubicBezTo>
                        <a:pt x="897060" y="423203"/>
                        <a:pt x="904148" y="433403"/>
                        <a:pt x="910890" y="444121"/>
                      </a:cubicBezTo>
                      <a:cubicBezTo>
                        <a:pt x="924374" y="465212"/>
                        <a:pt x="936649" y="486995"/>
                        <a:pt x="947713" y="509469"/>
                      </a:cubicBezTo>
                      <a:cubicBezTo>
                        <a:pt x="953245" y="520706"/>
                        <a:pt x="958258" y="532116"/>
                        <a:pt x="963099" y="543699"/>
                      </a:cubicBezTo>
                      <a:cubicBezTo>
                        <a:pt x="967248" y="555281"/>
                        <a:pt x="971743" y="567037"/>
                        <a:pt x="975027" y="5791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2" name="Google Shape;1442;p40"/>
              <p:cNvGrpSpPr/>
              <p:nvPr/>
            </p:nvGrpSpPr>
            <p:grpSpPr>
              <a:xfrm rot="-7200052" flipH="1">
                <a:off x="5090629" y="-1329268"/>
                <a:ext cx="1009400" cy="2455702"/>
                <a:chOff x="6623732" y="2930093"/>
                <a:chExt cx="759082" cy="1846719"/>
              </a:xfrm>
            </p:grpSpPr>
            <p:sp>
              <p:nvSpPr>
                <p:cNvPr id="1443" name="Google Shape;1443;p40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40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40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40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7" name="Google Shape;1447;p40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40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9" name="Google Shape;1449;p40"/>
              <p:cNvGrpSpPr/>
              <p:nvPr/>
            </p:nvGrpSpPr>
            <p:grpSpPr>
              <a:xfrm rot="2890908" flipH="1">
                <a:off x="7345256" y="-653990"/>
                <a:ext cx="1710027" cy="1406117"/>
                <a:chOff x="7754112" y="1826157"/>
                <a:chExt cx="1072114" cy="881575"/>
              </a:xfrm>
            </p:grpSpPr>
            <p:sp>
              <p:nvSpPr>
                <p:cNvPr id="1450" name="Google Shape;1450;p40"/>
                <p:cNvSpPr/>
                <p:nvPr/>
              </p:nvSpPr>
              <p:spPr>
                <a:xfrm>
                  <a:off x="8161502" y="1876483"/>
                  <a:ext cx="664724" cy="52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24" h="689088" extrusionOk="0">
                      <a:moveTo>
                        <a:pt x="0" y="688915"/>
                      </a:moveTo>
                      <a:cubicBezTo>
                        <a:pt x="11756" y="667997"/>
                        <a:pt x="24376" y="647598"/>
                        <a:pt x="37342" y="627371"/>
                      </a:cubicBezTo>
                      <a:cubicBezTo>
                        <a:pt x="50307" y="607145"/>
                        <a:pt x="63792" y="587264"/>
                        <a:pt x="77449" y="567556"/>
                      </a:cubicBezTo>
                      <a:cubicBezTo>
                        <a:pt x="104936" y="528313"/>
                        <a:pt x="133980" y="489934"/>
                        <a:pt x="164233" y="452592"/>
                      </a:cubicBezTo>
                      <a:cubicBezTo>
                        <a:pt x="194660" y="415424"/>
                        <a:pt x="226469" y="379292"/>
                        <a:pt x="259661" y="344717"/>
                      </a:cubicBezTo>
                      <a:cubicBezTo>
                        <a:pt x="292854" y="309969"/>
                        <a:pt x="327775" y="276776"/>
                        <a:pt x="363906" y="245140"/>
                      </a:cubicBezTo>
                      <a:cubicBezTo>
                        <a:pt x="382059" y="229408"/>
                        <a:pt x="400556" y="214022"/>
                        <a:pt x="419573" y="199154"/>
                      </a:cubicBezTo>
                      <a:cubicBezTo>
                        <a:pt x="438589" y="184287"/>
                        <a:pt x="457951" y="170111"/>
                        <a:pt x="477660" y="156281"/>
                      </a:cubicBezTo>
                      <a:cubicBezTo>
                        <a:pt x="497368" y="142624"/>
                        <a:pt x="517767" y="129658"/>
                        <a:pt x="538339" y="117211"/>
                      </a:cubicBezTo>
                      <a:cubicBezTo>
                        <a:pt x="559085" y="104936"/>
                        <a:pt x="580176" y="93354"/>
                        <a:pt x="601786" y="82462"/>
                      </a:cubicBezTo>
                      <a:cubicBezTo>
                        <a:pt x="645005" y="61199"/>
                        <a:pt x="689780" y="42701"/>
                        <a:pt x="735765" y="28698"/>
                      </a:cubicBezTo>
                      <a:lnTo>
                        <a:pt x="753053" y="23684"/>
                      </a:lnTo>
                      <a:cubicBezTo>
                        <a:pt x="758758" y="21955"/>
                        <a:pt x="764636" y="20572"/>
                        <a:pt x="770513" y="19016"/>
                      </a:cubicBezTo>
                      <a:lnTo>
                        <a:pt x="779330" y="16769"/>
                      </a:lnTo>
                      <a:lnTo>
                        <a:pt x="788147" y="14695"/>
                      </a:lnTo>
                      <a:cubicBezTo>
                        <a:pt x="794025" y="13484"/>
                        <a:pt x="799903" y="11929"/>
                        <a:pt x="805781" y="10718"/>
                      </a:cubicBezTo>
                      <a:lnTo>
                        <a:pt x="823587" y="7434"/>
                      </a:lnTo>
                      <a:lnTo>
                        <a:pt x="828082" y="6569"/>
                      </a:lnTo>
                      <a:lnTo>
                        <a:pt x="832577" y="5878"/>
                      </a:lnTo>
                      <a:lnTo>
                        <a:pt x="841566" y="4495"/>
                      </a:lnTo>
                      <a:cubicBezTo>
                        <a:pt x="853494" y="2420"/>
                        <a:pt x="865423" y="1383"/>
                        <a:pt x="877352" y="0"/>
                      </a:cubicBezTo>
                      <a:lnTo>
                        <a:pt x="877525" y="864"/>
                      </a:lnTo>
                      <a:cubicBezTo>
                        <a:pt x="782615" y="14867"/>
                        <a:pt x="690817" y="45985"/>
                        <a:pt x="605934" y="89723"/>
                      </a:cubicBezTo>
                      <a:cubicBezTo>
                        <a:pt x="520879" y="133288"/>
                        <a:pt x="441528" y="187917"/>
                        <a:pt x="368747" y="249980"/>
                      </a:cubicBezTo>
                      <a:cubicBezTo>
                        <a:pt x="332443" y="281098"/>
                        <a:pt x="297349" y="313945"/>
                        <a:pt x="263983" y="348175"/>
                      </a:cubicBezTo>
                      <a:cubicBezTo>
                        <a:pt x="230445" y="382404"/>
                        <a:pt x="198463" y="418190"/>
                        <a:pt x="167864" y="455013"/>
                      </a:cubicBezTo>
                      <a:cubicBezTo>
                        <a:pt x="137092" y="491836"/>
                        <a:pt x="107875" y="529696"/>
                        <a:pt x="79869" y="568766"/>
                      </a:cubicBezTo>
                      <a:cubicBezTo>
                        <a:pt x="65866" y="588301"/>
                        <a:pt x="52209" y="608009"/>
                        <a:pt x="39070" y="628063"/>
                      </a:cubicBezTo>
                      <a:cubicBezTo>
                        <a:pt x="25932" y="648116"/>
                        <a:pt x="12966" y="668343"/>
                        <a:pt x="1037" y="689088"/>
                      </a:cubicBezTo>
                      <a:lnTo>
                        <a:pt x="0" y="6889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1" name="Google Shape;1451;p40"/>
                <p:cNvSpPr/>
                <p:nvPr/>
              </p:nvSpPr>
              <p:spPr>
                <a:xfrm>
                  <a:off x="7923011" y="2146592"/>
                  <a:ext cx="436783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11" h="740605" extrusionOk="0">
                      <a:moveTo>
                        <a:pt x="576611" y="0"/>
                      </a:moveTo>
                      <a:cubicBezTo>
                        <a:pt x="576611" y="0"/>
                        <a:pt x="574537" y="216442"/>
                        <a:pt x="497088" y="314118"/>
                      </a:cubicBezTo>
                      <a:cubicBezTo>
                        <a:pt x="419639" y="411793"/>
                        <a:pt x="367257" y="410238"/>
                        <a:pt x="311763" y="548712"/>
                      </a:cubicBezTo>
                      <a:cubicBezTo>
                        <a:pt x="256270" y="687014"/>
                        <a:pt x="12340" y="740606"/>
                        <a:pt x="12340" y="740606"/>
                      </a:cubicBezTo>
                      <a:cubicBezTo>
                        <a:pt x="12340" y="740606"/>
                        <a:pt x="-46092" y="491317"/>
                        <a:pt x="91345" y="318958"/>
                      </a:cubicBezTo>
                      <a:cubicBezTo>
                        <a:pt x="228782" y="146427"/>
                        <a:pt x="576611" y="0"/>
                        <a:pt x="5766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40"/>
                <p:cNvSpPr/>
                <p:nvPr/>
              </p:nvSpPr>
              <p:spPr>
                <a:xfrm>
                  <a:off x="7932222" y="2146592"/>
                  <a:ext cx="427566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43" h="740605" extrusionOk="0">
                      <a:moveTo>
                        <a:pt x="564444" y="0"/>
                      </a:moveTo>
                      <a:cubicBezTo>
                        <a:pt x="564444" y="0"/>
                        <a:pt x="482673" y="173396"/>
                        <a:pt x="455704" y="254475"/>
                      </a:cubicBezTo>
                      <a:cubicBezTo>
                        <a:pt x="428735" y="335555"/>
                        <a:pt x="457087" y="219727"/>
                        <a:pt x="424413" y="211429"/>
                      </a:cubicBezTo>
                      <a:cubicBezTo>
                        <a:pt x="391739" y="203131"/>
                        <a:pt x="325700" y="453284"/>
                        <a:pt x="304955" y="442220"/>
                      </a:cubicBezTo>
                      <a:cubicBezTo>
                        <a:pt x="284210" y="431156"/>
                        <a:pt x="297522" y="366845"/>
                        <a:pt x="276430" y="368920"/>
                      </a:cubicBezTo>
                      <a:cubicBezTo>
                        <a:pt x="255339" y="370994"/>
                        <a:pt x="203131" y="658662"/>
                        <a:pt x="185151" y="625297"/>
                      </a:cubicBezTo>
                      <a:cubicBezTo>
                        <a:pt x="167172" y="591931"/>
                        <a:pt x="206070" y="519669"/>
                        <a:pt x="159738" y="540241"/>
                      </a:cubicBezTo>
                      <a:cubicBezTo>
                        <a:pt x="113580" y="560814"/>
                        <a:pt x="0" y="740606"/>
                        <a:pt x="0" y="740606"/>
                      </a:cubicBezTo>
                      <a:cubicBezTo>
                        <a:pt x="0" y="740606"/>
                        <a:pt x="130349" y="506357"/>
                        <a:pt x="108221" y="500825"/>
                      </a:cubicBezTo>
                      <a:cubicBezTo>
                        <a:pt x="86266" y="495293"/>
                        <a:pt x="27487" y="530214"/>
                        <a:pt x="24721" y="517767"/>
                      </a:cubicBezTo>
                      <a:cubicBezTo>
                        <a:pt x="21955" y="505320"/>
                        <a:pt x="205032" y="407990"/>
                        <a:pt x="193277" y="396234"/>
                      </a:cubicBezTo>
                      <a:cubicBezTo>
                        <a:pt x="181521" y="384479"/>
                        <a:pt x="100096" y="422512"/>
                        <a:pt x="99577" y="404705"/>
                      </a:cubicBezTo>
                      <a:cubicBezTo>
                        <a:pt x="98886" y="386899"/>
                        <a:pt x="298386" y="285074"/>
                        <a:pt x="290606" y="274183"/>
                      </a:cubicBezTo>
                      <a:cubicBezTo>
                        <a:pt x="282654" y="263465"/>
                        <a:pt x="210219" y="294928"/>
                        <a:pt x="219900" y="267960"/>
                      </a:cubicBezTo>
                      <a:cubicBezTo>
                        <a:pt x="229581" y="241164"/>
                        <a:pt x="426142" y="194141"/>
                        <a:pt x="401421" y="187745"/>
                      </a:cubicBezTo>
                      <a:cubicBezTo>
                        <a:pt x="376699" y="181521"/>
                        <a:pt x="324836" y="212293"/>
                        <a:pt x="331751" y="184806"/>
                      </a:cubicBezTo>
                      <a:cubicBezTo>
                        <a:pt x="339012" y="157491"/>
                        <a:pt x="564444" y="0"/>
                        <a:pt x="5644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40"/>
                <p:cNvSpPr/>
                <p:nvPr/>
              </p:nvSpPr>
              <p:spPr>
                <a:xfrm>
                  <a:off x="7931830" y="2146331"/>
                  <a:ext cx="428482" cy="56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53" h="741124" extrusionOk="0">
                      <a:moveTo>
                        <a:pt x="0" y="740433"/>
                      </a:moveTo>
                      <a:cubicBezTo>
                        <a:pt x="38379" y="672492"/>
                        <a:pt x="78140" y="605416"/>
                        <a:pt x="119458" y="539204"/>
                      </a:cubicBezTo>
                      <a:cubicBezTo>
                        <a:pt x="140376" y="506184"/>
                        <a:pt x="161467" y="473511"/>
                        <a:pt x="183595" y="441182"/>
                      </a:cubicBezTo>
                      <a:cubicBezTo>
                        <a:pt x="194487" y="424932"/>
                        <a:pt x="205897" y="409200"/>
                        <a:pt x="217134" y="393123"/>
                      </a:cubicBezTo>
                      <a:lnTo>
                        <a:pt x="234594" y="369611"/>
                      </a:lnTo>
                      <a:lnTo>
                        <a:pt x="243411" y="357856"/>
                      </a:lnTo>
                      <a:lnTo>
                        <a:pt x="252573" y="346273"/>
                      </a:lnTo>
                      <a:cubicBezTo>
                        <a:pt x="258624" y="338666"/>
                        <a:pt x="264502" y="330714"/>
                        <a:pt x="270898" y="323280"/>
                      </a:cubicBezTo>
                      <a:lnTo>
                        <a:pt x="290261" y="300979"/>
                      </a:lnTo>
                      <a:cubicBezTo>
                        <a:pt x="297003" y="293718"/>
                        <a:pt x="304091" y="286803"/>
                        <a:pt x="311006" y="279542"/>
                      </a:cubicBezTo>
                      <a:cubicBezTo>
                        <a:pt x="317921" y="272454"/>
                        <a:pt x="325182" y="266058"/>
                        <a:pt x="332097" y="259316"/>
                      </a:cubicBezTo>
                      <a:cubicBezTo>
                        <a:pt x="346273" y="246004"/>
                        <a:pt x="360103" y="232520"/>
                        <a:pt x="373933" y="218862"/>
                      </a:cubicBezTo>
                      <a:cubicBezTo>
                        <a:pt x="387936" y="205378"/>
                        <a:pt x="401594" y="191721"/>
                        <a:pt x="415251" y="177891"/>
                      </a:cubicBezTo>
                      <a:cubicBezTo>
                        <a:pt x="442566" y="150403"/>
                        <a:pt x="469188" y="122051"/>
                        <a:pt x="494774" y="93008"/>
                      </a:cubicBezTo>
                      <a:cubicBezTo>
                        <a:pt x="507740" y="78486"/>
                        <a:pt x="520015" y="63619"/>
                        <a:pt x="531770" y="48233"/>
                      </a:cubicBezTo>
                      <a:cubicBezTo>
                        <a:pt x="543699" y="33020"/>
                        <a:pt x="554936" y="17115"/>
                        <a:pt x="564098" y="0"/>
                      </a:cubicBezTo>
                      <a:lnTo>
                        <a:pt x="565654" y="691"/>
                      </a:lnTo>
                      <a:cubicBezTo>
                        <a:pt x="558739" y="19189"/>
                        <a:pt x="548539" y="36131"/>
                        <a:pt x="538167" y="52728"/>
                      </a:cubicBezTo>
                      <a:cubicBezTo>
                        <a:pt x="527448" y="69151"/>
                        <a:pt x="515865" y="85056"/>
                        <a:pt x="503937" y="100614"/>
                      </a:cubicBezTo>
                      <a:cubicBezTo>
                        <a:pt x="480080" y="131732"/>
                        <a:pt x="454148" y="161121"/>
                        <a:pt x="427352" y="189646"/>
                      </a:cubicBezTo>
                      <a:cubicBezTo>
                        <a:pt x="413868" y="203822"/>
                        <a:pt x="400038" y="217825"/>
                        <a:pt x="386207" y="231483"/>
                      </a:cubicBezTo>
                      <a:cubicBezTo>
                        <a:pt x="372205" y="245140"/>
                        <a:pt x="357856" y="258451"/>
                        <a:pt x="343334" y="271590"/>
                      </a:cubicBezTo>
                      <a:cubicBezTo>
                        <a:pt x="336073" y="278159"/>
                        <a:pt x="328467" y="284556"/>
                        <a:pt x="321724" y="291125"/>
                      </a:cubicBezTo>
                      <a:cubicBezTo>
                        <a:pt x="314982" y="297867"/>
                        <a:pt x="307894" y="304264"/>
                        <a:pt x="301152" y="311179"/>
                      </a:cubicBezTo>
                      <a:lnTo>
                        <a:pt x="281617" y="332616"/>
                      </a:lnTo>
                      <a:cubicBezTo>
                        <a:pt x="275220" y="339704"/>
                        <a:pt x="269170" y="347483"/>
                        <a:pt x="262946" y="354744"/>
                      </a:cubicBezTo>
                      <a:lnTo>
                        <a:pt x="253611" y="365981"/>
                      </a:lnTo>
                      <a:lnTo>
                        <a:pt x="244621" y="377391"/>
                      </a:lnTo>
                      <a:lnTo>
                        <a:pt x="226815" y="400384"/>
                      </a:lnTo>
                      <a:cubicBezTo>
                        <a:pt x="215405" y="416115"/>
                        <a:pt x="203649" y="431501"/>
                        <a:pt x="192412" y="447406"/>
                      </a:cubicBezTo>
                      <a:cubicBezTo>
                        <a:pt x="169765" y="479043"/>
                        <a:pt x="147983" y="511198"/>
                        <a:pt x="126373" y="543699"/>
                      </a:cubicBezTo>
                      <a:cubicBezTo>
                        <a:pt x="83154" y="608528"/>
                        <a:pt x="41491" y="674394"/>
                        <a:pt x="1383" y="741124"/>
                      </a:cubicBezTo>
                      <a:lnTo>
                        <a:pt x="0" y="7404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p40"/>
                <p:cNvSpPr/>
                <p:nvPr/>
              </p:nvSpPr>
              <p:spPr>
                <a:xfrm>
                  <a:off x="8113343" y="2020437"/>
                  <a:ext cx="379898" cy="9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516" h="129231" extrusionOk="0">
                      <a:moveTo>
                        <a:pt x="501517" y="0"/>
                      </a:moveTo>
                      <a:cubicBezTo>
                        <a:pt x="483365" y="13830"/>
                        <a:pt x="464348" y="26277"/>
                        <a:pt x="444813" y="38033"/>
                      </a:cubicBezTo>
                      <a:cubicBezTo>
                        <a:pt x="425278" y="49789"/>
                        <a:pt x="405224" y="60853"/>
                        <a:pt x="384825" y="70880"/>
                      </a:cubicBezTo>
                      <a:cubicBezTo>
                        <a:pt x="343853" y="90933"/>
                        <a:pt x="300979" y="107530"/>
                        <a:pt x="256204" y="118248"/>
                      </a:cubicBezTo>
                      <a:cubicBezTo>
                        <a:pt x="244967" y="120841"/>
                        <a:pt x="233730" y="123089"/>
                        <a:pt x="222493" y="124817"/>
                      </a:cubicBezTo>
                      <a:cubicBezTo>
                        <a:pt x="211083" y="126546"/>
                        <a:pt x="199673" y="127929"/>
                        <a:pt x="188263" y="128621"/>
                      </a:cubicBezTo>
                      <a:cubicBezTo>
                        <a:pt x="165271" y="130004"/>
                        <a:pt x="142105" y="129139"/>
                        <a:pt x="119458" y="124990"/>
                      </a:cubicBezTo>
                      <a:cubicBezTo>
                        <a:pt x="96811" y="121014"/>
                        <a:pt x="74683" y="113753"/>
                        <a:pt x="54283" y="103035"/>
                      </a:cubicBezTo>
                      <a:cubicBezTo>
                        <a:pt x="44257" y="97676"/>
                        <a:pt x="34403" y="91452"/>
                        <a:pt x="25413" y="84537"/>
                      </a:cubicBezTo>
                      <a:cubicBezTo>
                        <a:pt x="16423" y="77449"/>
                        <a:pt x="7953" y="69842"/>
                        <a:pt x="0" y="61544"/>
                      </a:cubicBezTo>
                      <a:cubicBezTo>
                        <a:pt x="8471" y="69151"/>
                        <a:pt x="17288" y="76239"/>
                        <a:pt x="26623" y="82635"/>
                      </a:cubicBezTo>
                      <a:cubicBezTo>
                        <a:pt x="35959" y="88859"/>
                        <a:pt x="45812" y="94564"/>
                        <a:pt x="56012" y="99404"/>
                      </a:cubicBezTo>
                      <a:cubicBezTo>
                        <a:pt x="66212" y="104245"/>
                        <a:pt x="76758" y="108221"/>
                        <a:pt x="87476" y="111333"/>
                      </a:cubicBezTo>
                      <a:cubicBezTo>
                        <a:pt x="98194" y="114445"/>
                        <a:pt x="109258" y="117038"/>
                        <a:pt x="120323" y="118594"/>
                      </a:cubicBezTo>
                      <a:cubicBezTo>
                        <a:pt x="131387" y="120150"/>
                        <a:pt x="142624" y="121187"/>
                        <a:pt x="153861" y="121533"/>
                      </a:cubicBezTo>
                      <a:cubicBezTo>
                        <a:pt x="165098" y="121878"/>
                        <a:pt x="176335" y="121533"/>
                        <a:pt x="187572" y="120668"/>
                      </a:cubicBezTo>
                      <a:cubicBezTo>
                        <a:pt x="193104" y="120323"/>
                        <a:pt x="198809" y="119631"/>
                        <a:pt x="204341" y="119112"/>
                      </a:cubicBezTo>
                      <a:cubicBezTo>
                        <a:pt x="209873" y="118421"/>
                        <a:pt x="215578" y="117729"/>
                        <a:pt x="221110" y="116692"/>
                      </a:cubicBezTo>
                      <a:cubicBezTo>
                        <a:pt x="232174" y="114963"/>
                        <a:pt x="243238" y="112716"/>
                        <a:pt x="254302" y="110123"/>
                      </a:cubicBezTo>
                      <a:cubicBezTo>
                        <a:pt x="265366" y="107530"/>
                        <a:pt x="276258" y="104591"/>
                        <a:pt x="286976" y="101479"/>
                      </a:cubicBezTo>
                      <a:cubicBezTo>
                        <a:pt x="297867" y="98194"/>
                        <a:pt x="308413" y="94564"/>
                        <a:pt x="319131" y="90761"/>
                      </a:cubicBezTo>
                      <a:cubicBezTo>
                        <a:pt x="340395" y="83154"/>
                        <a:pt x="361313" y="74337"/>
                        <a:pt x="381886" y="65002"/>
                      </a:cubicBezTo>
                      <a:cubicBezTo>
                        <a:pt x="402458" y="55494"/>
                        <a:pt x="422685" y="45467"/>
                        <a:pt x="442739" y="34575"/>
                      </a:cubicBezTo>
                      <a:cubicBezTo>
                        <a:pt x="462792" y="23857"/>
                        <a:pt x="482327" y="12447"/>
                        <a:pt x="501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5" name="Google Shape;1455;p40"/>
                <p:cNvSpPr/>
                <p:nvPr/>
              </p:nvSpPr>
              <p:spPr>
                <a:xfrm>
                  <a:off x="7754243" y="1976523"/>
                  <a:ext cx="556300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90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5" y="-12351"/>
                        <a:pt x="336592" y="4246"/>
                      </a:cubicBezTo>
                      <a:cubicBezTo>
                        <a:pt x="503764" y="29140"/>
                        <a:pt x="735938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p40"/>
                <p:cNvSpPr/>
                <p:nvPr/>
              </p:nvSpPr>
              <p:spPr>
                <a:xfrm>
                  <a:off x="7754299" y="1992821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6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589" y="164928"/>
                        <a:pt x="321132" y="148851"/>
                      </a:cubicBezTo>
                      <a:cubicBezTo>
                        <a:pt x="319576" y="141763"/>
                        <a:pt x="248005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089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1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621" y="93876"/>
                        <a:pt x="732233" y="146257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7" name="Google Shape;1457;p40"/>
                <p:cNvSpPr/>
                <p:nvPr/>
              </p:nvSpPr>
              <p:spPr>
                <a:xfrm>
                  <a:off x="7754112" y="1992300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519" y="0"/>
                      </a:moveTo>
                      <a:cubicBezTo>
                        <a:pt x="47714" y="30254"/>
                        <a:pt x="100960" y="55666"/>
                        <a:pt x="158528" y="75547"/>
                      </a:cubicBezTo>
                      <a:cubicBezTo>
                        <a:pt x="187226" y="85574"/>
                        <a:pt x="216961" y="94218"/>
                        <a:pt x="247560" y="101825"/>
                      </a:cubicBezTo>
                      <a:cubicBezTo>
                        <a:pt x="262946" y="105455"/>
                        <a:pt x="278159" y="109258"/>
                        <a:pt x="293891" y="112197"/>
                      </a:cubicBezTo>
                      <a:cubicBezTo>
                        <a:pt x="301671" y="113926"/>
                        <a:pt x="309450" y="115482"/>
                        <a:pt x="317230" y="117038"/>
                      </a:cubicBezTo>
                      <a:cubicBezTo>
                        <a:pt x="321206" y="117729"/>
                        <a:pt x="325182" y="118594"/>
                        <a:pt x="329158" y="119285"/>
                      </a:cubicBezTo>
                      <a:cubicBezTo>
                        <a:pt x="333134" y="120150"/>
                        <a:pt x="336938" y="120841"/>
                        <a:pt x="340914" y="121706"/>
                      </a:cubicBezTo>
                      <a:cubicBezTo>
                        <a:pt x="348693" y="123261"/>
                        <a:pt x="356819" y="124472"/>
                        <a:pt x="364598" y="126200"/>
                      </a:cubicBezTo>
                      <a:cubicBezTo>
                        <a:pt x="372377" y="127929"/>
                        <a:pt x="380330" y="129485"/>
                        <a:pt x="388109" y="131041"/>
                      </a:cubicBezTo>
                      <a:cubicBezTo>
                        <a:pt x="395889" y="132770"/>
                        <a:pt x="403495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9" y="156627"/>
                        <a:pt x="510161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3" y="166654"/>
                        <a:pt x="437725" y="162677"/>
                        <a:pt x="423031" y="158010"/>
                      </a:cubicBezTo>
                      <a:cubicBezTo>
                        <a:pt x="415770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5" y="142451"/>
                        <a:pt x="364771" y="140549"/>
                        <a:pt x="357164" y="138475"/>
                      </a:cubicBezTo>
                      <a:cubicBezTo>
                        <a:pt x="349731" y="136573"/>
                        <a:pt x="341778" y="135017"/>
                        <a:pt x="334172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0" y="692"/>
                        <a:pt x="346" y="346"/>
                        <a:pt x="51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p40"/>
                <p:cNvSpPr/>
                <p:nvPr/>
              </p:nvSpPr>
              <p:spPr>
                <a:xfrm>
                  <a:off x="8042473" y="1826157"/>
                  <a:ext cx="556299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88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6" y="-12351"/>
                        <a:pt x="336592" y="4246"/>
                      </a:cubicBezTo>
                      <a:cubicBezTo>
                        <a:pt x="503591" y="29313"/>
                        <a:pt x="735765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40"/>
                <p:cNvSpPr/>
                <p:nvPr/>
              </p:nvSpPr>
              <p:spPr>
                <a:xfrm>
                  <a:off x="8042530" y="1842455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5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416" y="164928"/>
                        <a:pt x="321132" y="148851"/>
                      </a:cubicBezTo>
                      <a:cubicBezTo>
                        <a:pt x="319576" y="141763"/>
                        <a:pt x="248004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262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2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449" y="93876"/>
                        <a:pt x="732061" y="146430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p40"/>
                <p:cNvSpPr/>
                <p:nvPr/>
              </p:nvSpPr>
              <p:spPr>
                <a:xfrm>
                  <a:off x="8042081" y="1841934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692" y="0"/>
                      </a:moveTo>
                      <a:cubicBezTo>
                        <a:pt x="47887" y="30254"/>
                        <a:pt x="101133" y="55666"/>
                        <a:pt x="158701" y="75547"/>
                      </a:cubicBezTo>
                      <a:cubicBezTo>
                        <a:pt x="187399" y="85574"/>
                        <a:pt x="217134" y="94218"/>
                        <a:pt x="247733" y="101825"/>
                      </a:cubicBezTo>
                      <a:cubicBezTo>
                        <a:pt x="263119" y="105455"/>
                        <a:pt x="278332" y="109258"/>
                        <a:pt x="294064" y="112197"/>
                      </a:cubicBezTo>
                      <a:cubicBezTo>
                        <a:pt x="301843" y="113926"/>
                        <a:pt x="309623" y="115482"/>
                        <a:pt x="317402" y="117038"/>
                      </a:cubicBezTo>
                      <a:cubicBezTo>
                        <a:pt x="321379" y="117729"/>
                        <a:pt x="325355" y="118594"/>
                        <a:pt x="329331" y="119285"/>
                      </a:cubicBezTo>
                      <a:cubicBezTo>
                        <a:pt x="333307" y="120150"/>
                        <a:pt x="337110" y="120841"/>
                        <a:pt x="341087" y="121706"/>
                      </a:cubicBezTo>
                      <a:cubicBezTo>
                        <a:pt x="348866" y="123261"/>
                        <a:pt x="356991" y="124472"/>
                        <a:pt x="364771" y="126200"/>
                      </a:cubicBezTo>
                      <a:cubicBezTo>
                        <a:pt x="372550" y="127929"/>
                        <a:pt x="380330" y="129485"/>
                        <a:pt x="388282" y="131041"/>
                      </a:cubicBezTo>
                      <a:cubicBezTo>
                        <a:pt x="396062" y="132770"/>
                        <a:pt x="403668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8" y="156627"/>
                        <a:pt x="510160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2" y="166654"/>
                        <a:pt x="437725" y="162677"/>
                        <a:pt x="423031" y="158010"/>
                      </a:cubicBezTo>
                      <a:cubicBezTo>
                        <a:pt x="415769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4" y="142451"/>
                        <a:pt x="364771" y="140549"/>
                        <a:pt x="357164" y="138475"/>
                      </a:cubicBezTo>
                      <a:cubicBezTo>
                        <a:pt x="349730" y="136573"/>
                        <a:pt x="341778" y="135017"/>
                        <a:pt x="334171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346" y="692"/>
                        <a:pt x="519" y="346"/>
                        <a:pt x="6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1" name="Google Shape;1461;p40"/>
                <p:cNvSpPr/>
                <p:nvPr/>
              </p:nvSpPr>
              <p:spPr>
                <a:xfrm>
                  <a:off x="8486306" y="1932756"/>
                  <a:ext cx="151130" cy="34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11" h="453111" extrusionOk="0">
                      <a:moveTo>
                        <a:pt x="199511" y="0"/>
                      </a:moveTo>
                      <a:cubicBezTo>
                        <a:pt x="186373" y="16423"/>
                        <a:pt x="173580" y="33365"/>
                        <a:pt x="161305" y="50307"/>
                      </a:cubicBezTo>
                      <a:cubicBezTo>
                        <a:pt x="149031" y="67422"/>
                        <a:pt x="137276" y="84710"/>
                        <a:pt x="125693" y="102343"/>
                      </a:cubicBezTo>
                      <a:cubicBezTo>
                        <a:pt x="114283" y="119977"/>
                        <a:pt x="103219" y="137956"/>
                        <a:pt x="92846" y="156108"/>
                      </a:cubicBezTo>
                      <a:cubicBezTo>
                        <a:pt x="82473" y="174260"/>
                        <a:pt x="72447" y="192758"/>
                        <a:pt x="63284" y="211775"/>
                      </a:cubicBezTo>
                      <a:cubicBezTo>
                        <a:pt x="60864" y="216442"/>
                        <a:pt x="58789" y="221283"/>
                        <a:pt x="56542" y="225950"/>
                      </a:cubicBezTo>
                      <a:cubicBezTo>
                        <a:pt x="54295" y="230791"/>
                        <a:pt x="52047" y="235459"/>
                        <a:pt x="49973" y="240299"/>
                      </a:cubicBezTo>
                      <a:lnTo>
                        <a:pt x="43749" y="254648"/>
                      </a:lnTo>
                      <a:lnTo>
                        <a:pt x="37871" y="269170"/>
                      </a:lnTo>
                      <a:cubicBezTo>
                        <a:pt x="30264" y="288705"/>
                        <a:pt x="23349" y="308586"/>
                        <a:pt x="17817" y="328639"/>
                      </a:cubicBezTo>
                      <a:lnTo>
                        <a:pt x="16780" y="332443"/>
                      </a:lnTo>
                      <a:lnTo>
                        <a:pt x="15916" y="336246"/>
                      </a:lnTo>
                      <a:lnTo>
                        <a:pt x="14014" y="343853"/>
                      </a:lnTo>
                      <a:lnTo>
                        <a:pt x="12112" y="351459"/>
                      </a:lnTo>
                      <a:cubicBezTo>
                        <a:pt x="11594" y="354052"/>
                        <a:pt x="11075" y="356646"/>
                        <a:pt x="10557" y="359066"/>
                      </a:cubicBezTo>
                      <a:lnTo>
                        <a:pt x="9000" y="366845"/>
                      </a:lnTo>
                      <a:cubicBezTo>
                        <a:pt x="8482" y="369439"/>
                        <a:pt x="7963" y="372032"/>
                        <a:pt x="7618" y="374625"/>
                      </a:cubicBezTo>
                      <a:lnTo>
                        <a:pt x="5197" y="390184"/>
                      </a:lnTo>
                      <a:cubicBezTo>
                        <a:pt x="2431" y="410929"/>
                        <a:pt x="1394" y="432020"/>
                        <a:pt x="1913" y="453111"/>
                      </a:cubicBezTo>
                      <a:cubicBezTo>
                        <a:pt x="-508" y="432193"/>
                        <a:pt x="-508" y="410929"/>
                        <a:pt x="1221" y="389665"/>
                      </a:cubicBezTo>
                      <a:cubicBezTo>
                        <a:pt x="2950" y="368574"/>
                        <a:pt x="6753" y="347656"/>
                        <a:pt x="11767" y="326911"/>
                      </a:cubicBezTo>
                      <a:lnTo>
                        <a:pt x="15743" y="311525"/>
                      </a:lnTo>
                      <a:cubicBezTo>
                        <a:pt x="17126" y="306338"/>
                        <a:pt x="18855" y="301325"/>
                        <a:pt x="20411" y="296311"/>
                      </a:cubicBezTo>
                      <a:cubicBezTo>
                        <a:pt x="21966" y="291298"/>
                        <a:pt x="23695" y="286285"/>
                        <a:pt x="25424" y="281271"/>
                      </a:cubicBezTo>
                      <a:cubicBezTo>
                        <a:pt x="27153" y="276258"/>
                        <a:pt x="28881" y="271244"/>
                        <a:pt x="30783" y="266231"/>
                      </a:cubicBezTo>
                      <a:lnTo>
                        <a:pt x="36488" y="251363"/>
                      </a:lnTo>
                      <a:lnTo>
                        <a:pt x="42711" y="236669"/>
                      </a:lnTo>
                      <a:cubicBezTo>
                        <a:pt x="44786" y="231828"/>
                        <a:pt x="47033" y="226988"/>
                        <a:pt x="49281" y="222147"/>
                      </a:cubicBezTo>
                      <a:cubicBezTo>
                        <a:pt x="51528" y="217307"/>
                        <a:pt x="53603" y="212466"/>
                        <a:pt x="56023" y="207798"/>
                      </a:cubicBezTo>
                      <a:cubicBezTo>
                        <a:pt x="74694" y="169765"/>
                        <a:pt x="96476" y="133288"/>
                        <a:pt x="120334" y="98367"/>
                      </a:cubicBezTo>
                      <a:cubicBezTo>
                        <a:pt x="132262" y="80907"/>
                        <a:pt x="144882" y="63965"/>
                        <a:pt x="158021" y="47368"/>
                      </a:cubicBezTo>
                      <a:cubicBezTo>
                        <a:pt x="171332" y="31464"/>
                        <a:pt x="184817" y="15213"/>
                        <a:pt x="1995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p40"/>
                <p:cNvSpPr/>
                <p:nvPr/>
              </p:nvSpPr>
              <p:spPr>
                <a:xfrm>
                  <a:off x="8370343" y="2070820"/>
                  <a:ext cx="219470" cy="56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29" h="747175" extrusionOk="0">
                      <a:moveTo>
                        <a:pt x="227191" y="0"/>
                      </a:moveTo>
                      <a:cubicBezTo>
                        <a:pt x="228228" y="0"/>
                        <a:pt x="163745" y="41837"/>
                        <a:pt x="107905" y="104937"/>
                      </a:cubicBezTo>
                      <a:cubicBezTo>
                        <a:pt x="50683" y="166827"/>
                        <a:pt x="1931" y="250154"/>
                        <a:pt x="30" y="305301"/>
                      </a:cubicBezTo>
                      <a:cubicBezTo>
                        <a:pt x="-1180" y="414733"/>
                        <a:pt x="34606" y="421821"/>
                        <a:pt x="19738" y="557529"/>
                      </a:cubicBezTo>
                      <a:cubicBezTo>
                        <a:pt x="15935" y="691855"/>
                        <a:pt x="195208" y="743718"/>
                        <a:pt x="191232" y="747175"/>
                      </a:cubicBezTo>
                      <a:cubicBezTo>
                        <a:pt x="188293" y="742335"/>
                        <a:pt x="264532" y="589166"/>
                        <a:pt x="287524" y="424241"/>
                      </a:cubicBezTo>
                      <a:cubicBezTo>
                        <a:pt x="303083" y="256031"/>
                        <a:pt x="231339" y="-345"/>
                        <a:pt x="2271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40"/>
                <p:cNvSpPr/>
                <p:nvPr/>
              </p:nvSpPr>
              <p:spPr>
                <a:xfrm>
                  <a:off x="8411036" y="2070811"/>
                  <a:ext cx="132459" cy="56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63" h="747413" extrusionOk="0">
                      <a:moveTo>
                        <a:pt x="173434" y="13"/>
                      </a:moveTo>
                      <a:cubicBezTo>
                        <a:pt x="168075" y="-1716"/>
                        <a:pt x="46369" y="170816"/>
                        <a:pt x="12831" y="254315"/>
                      </a:cubicBezTo>
                      <a:cubicBezTo>
                        <a:pt x="-27622" y="336259"/>
                        <a:pt x="37553" y="220777"/>
                        <a:pt x="70745" y="224062"/>
                      </a:cubicBezTo>
                      <a:cubicBezTo>
                        <a:pt x="86304" y="225272"/>
                        <a:pt x="54149" y="284742"/>
                        <a:pt x="32885" y="344038"/>
                      </a:cubicBezTo>
                      <a:cubicBezTo>
                        <a:pt x="9720" y="403162"/>
                        <a:pt x="-2209" y="462114"/>
                        <a:pt x="7991" y="458483"/>
                      </a:cubicBezTo>
                      <a:cubicBezTo>
                        <a:pt x="28217" y="451914"/>
                        <a:pt x="54149" y="392963"/>
                        <a:pt x="68843" y="400051"/>
                      </a:cubicBezTo>
                      <a:cubicBezTo>
                        <a:pt x="75413" y="403162"/>
                        <a:pt x="46542" y="469893"/>
                        <a:pt x="33058" y="531783"/>
                      </a:cubicBezTo>
                      <a:cubicBezTo>
                        <a:pt x="17326" y="593673"/>
                        <a:pt x="16635" y="650723"/>
                        <a:pt x="26834" y="636892"/>
                      </a:cubicBezTo>
                      <a:cubicBezTo>
                        <a:pt x="47753" y="610615"/>
                        <a:pt x="45851" y="543884"/>
                        <a:pt x="72128" y="568952"/>
                      </a:cubicBezTo>
                      <a:cubicBezTo>
                        <a:pt x="92009" y="597822"/>
                        <a:pt x="132289" y="750646"/>
                        <a:pt x="137303" y="747361"/>
                      </a:cubicBezTo>
                      <a:cubicBezTo>
                        <a:pt x="137476" y="747707"/>
                        <a:pt x="121225" y="701548"/>
                        <a:pt x="116212" y="651241"/>
                      </a:cubicBezTo>
                      <a:cubicBezTo>
                        <a:pt x="109815" y="601625"/>
                        <a:pt x="114829" y="547515"/>
                        <a:pt x="123818" y="548206"/>
                      </a:cubicBezTo>
                      <a:cubicBezTo>
                        <a:pt x="141279" y="549244"/>
                        <a:pt x="168248" y="590216"/>
                        <a:pt x="174644" y="581917"/>
                      </a:cubicBezTo>
                      <a:cubicBezTo>
                        <a:pt x="179658" y="574830"/>
                        <a:pt x="96849" y="451741"/>
                        <a:pt x="112927" y="444307"/>
                      </a:cubicBezTo>
                      <a:cubicBezTo>
                        <a:pt x="127622" y="438084"/>
                        <a:pt x="163926" y="490984"/>
                        <a:pt x="173088" y="478018"/>
                      </a:cubicBezTo>
                      <a:cubicBezTo>
                        <a:pt x="180868" y="466263"/>
                        <a:pt x="105148" y="324849"/>
                        <a:pt x="119842" y="317588"/>
                      </a:cubicBezTo>
                      <a:cubicBezTo>
                        <a:pt x="133327" y="311365"/>
                        <a:pt x="161678" y="359943"/>
                        <a:pt x="173261" y="336259"/>
                      </a:cubicBezTo>
                      <a:cubicBezTo>
                        <a:pt x="186227" y="312229"/>
                        <a:pt x="84057" y="207984"/>
                        <a:pt x="106703" y="211269"/>
                      </a:cubicBezTo>
                      <a:cubicBezTo>
                        <a:pt x="130215" y="214381"/>
                        <a:pt x="141452" y="256908"/>
                        <a:pt x="159085" y="232878"/>
                      </a:cubicBezTo>
                      <a:cubicBezTo>
                        <a:pt x="171705" y="210404"/>
                        <a:pt x="168767" y="1050"/>
                        <a:pt x="173434" y="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4" name="Google Shape;1464;p40"/>
                <p:cNvSpPr/>
                <p:nvPr/>
              </p:nvSpPr>
              <p:spPr>
                <a:xfrm>
                  <a:off x="8474307" y="2070820"/>
                  <a:ext cx="68718" cy="56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17" h="747693" extrusionOk="0">
                      <a:moveTo>
                        <a:pt x="54586" y="747002"/>
                      </a:moveTo>
                      <a:cubicBezTo>
                        <a:pt x="36434" y="693929"/>
                        <a:pt x="24333" y="636188"/>
                        <a:pt x="18628" y="575681"/>
                      </a:cubicBezTo>
                      <a:cubicBezTo>
                        <a:pt x="15689" y="545427"/>
                        <a:pt x="14306" y="514482"/>
                        <a:pt x="14133" y="483019"/>
                      </a:cubicBezTo>
                      <a:cubicBezTo>
                        <a:pt x="14306" y="467287"/>
                        <a:pt x="14133" y="451555"/>
                        <a:pt x="14997" y="435478"/>
                      </a:cubicBezTo>
                      <a:cubicBezTo>
                        <a:pt x="15170" y="427525"/>
                        <a:pt x="15343" y="419573"/>
                        <a:pt x="15861" y="411621"/>
                      </a:cubicBezTo>
                      <a:cubicBezTo>
                        <a:pt x="16034" y="407644"/>
                        <a:pt x="16207" y="403668"/>
                        <a:pt x="16553" y="399519"/>
                      </a:cubicBezTo>
                      <a:cubicBezTo>
                        <a:pt x="16726" y="395543"/>
                        <a:pt x="16726" y="391567"/>
                        <a:pt x="16899" y="387591"/>
                      </a:cubicBezTo>
                      <a:cubicBezTo>
                        <a:pt x="17244" y="379638"/>
                        <a:pt x="17936" y="371513"/>
                        <a:pt x="18109" y="363561"/>
                      </a:cubicBezTo>
                      <a:cubicBezTo>
                        <a:pt x="18282" y="355608"/>
                        <a:pt x="18628" y="347656"/>
                        <a:pt x="18973" y="339531"/>
                      </a:cubicBezTo>
                      <a:cubicBezTo>
                        <a:pt x="19146" y="331578"/>
                        <a:pt x="18800" y="323626"/>
                        <a:pt x="18800" y="315674"/>
                      </a:cubicBezTo>
                      <a:cubicBezTo>
                        <a:pt x="18800" y="307721"/>
                        <a:pt x="18282" y="300288"/>
                        <a:pt x="18109" y="292508"/>
                      </a:cubicBezTo>
                      <a:cubicBezTo>
                        <a:pt x="17590" y="277122"/>
                        <a:pt x="17936" y="261563"/>
                        <a:pt x="18800" y="245831"/>
                      </a:cubicBezTo>
                      <a:cubicBezTo>
                        <a:pt x="19492" y="230100"/>
                        <a:pt x="20702" y="214368"/>
                        <a:pt x="22776" y="198290"/>
                      </a:cubicBezTo>
                      <a:cubicBezTo>
                        <a:pt x="26407" y="166308"/>
                        <a:pt x="32976" y="133807"/>
                        <a:pt x="42830" y="100787"/>
                      </a:cubicBezTo>
                      <a:cubicBezTo>
                        <a:pt x="47671" y="84364"/>
                        <a:pt x="53894" y="67595"/>
                        <a:pt x="61501" y="50826"/>
                      </a:cubicBezTo>
                      <a:cubicBezTo>
                        <a:pt x="68762" y="34057"/>
                        <a:pt x="77925" y="17115"/>
                        <a:pt x="90717" y="173"/>
                      </a:cubicBezTo>
                      <a:cubicBezTo>
                        <a:pt x="90026" y="173"/>
                        <a:pt x="89507" y="173"/>
                        <a:pt x="88815" y="0"/>
                      </a:cubicBezTo>
                      <a:cubicBezTo>
                        <a:pt x="72911" y="17115"/>
                        <a:pt x="61847" y="34748"/>
                        <a:pt x="52166" y="52036"/>
                      </a:cubicBezTo>
                      <a:cubicBezTo>
                        <a:pt x="42830" y="69324"/>
                        <a:pt x="35224" y="86611"/>
                        <a:pt x="28827" y="103726"/>
                      </a:cubicBezTo>
                      <a:cubicBezTo>
                        <a:pt x="16034" y="137956"/>
                        <a:pt x="8428" y="171494"/>
                        <a:pt x="3933" y="204341"/>
                      </a:cubicBezTo>
                      <a:cubicBezTo>
                        <a:pt x="2031" y="220591"/>
                        <a:pt x="648" y="236669"/>
                        <a:pt x="130" y="252746"/>
                      </a:cubicBezTo>
                      <a:cubicBezTo>
                        <a:pt x="-216" y="268651"/>
                        <a:pt x="130" y="284210"/>
                        <a:pt x="1167" y="299423"/>
                      </a:cubicBezTo>
                      <a:cubicBezTo>
                        <a:pt x="1686" y="307030"/>
                        <a:pt x="2723" y="314636"/>
                        <a:pt x="3069" y="322243"/>
                      </a:cubicBezTo>
                      <a:cubicBezTo>
                        <a:pt x="3414" y="329850"/>
                        <a:pt x="4106" y="337283"/>
                        <a:pt x="4279" y="344890"/>
                      </a:cubicBezTo>
                      <a:cubicBezTo>
                        <a:pt x="4279" y="352669"/>
                        <a:pt x="4279" y="360449"/>
                        <a:pt x="4452" y="368228"/>
                      </a:cubicBezTo>
                      <a:cubicBezTo>
                        <a:pt x="4624" y="376008"/>
                        <a:pt x="4106" y="383960"/>
                        <a:pt x="4279" y="391740"/>
                      </a:cubicBezTo>
                      <a:cubicBezTo>
                        <a:pt x="4279" y="395716"/>
                        <a:pt x="4279" y="399519"/>
                        <a:pt x="4279" y="403495"/>
                      </a:cubicBezTo>
                      <a:cubicBezTo>
                        <a:pt x="4106" y="407471"/>
                        <a:pt x="4106" y="411448"/>
                        <a:pt x="4106" y="415424"/>
                      </a:cubicBezTo>
                      <a:cubicBezTo>
                        <a:pt x="3933" y="423376"/>
                        <a:pt x="3933" y="431156"/>
                        <a:pt x="4106" y="439108"/>
                      </a:cubicBezTo>
                      <a:cubicBezTo>
                        <a:pt x="3760" y="455013"/>
                        <a:pt x="4452" y="470572"/>
                        <a:pt x="4797" y="486131"/>
                      </a:cubicBezTo>
                      <a:cubicBezTo>
                        <a:pt x="5834" y="517248"/>
                        <a:pt x="8082" y="548021"/>
                        <a:pt x="11885" y="578101"/>
                      </a:cubicBezTo>
                      <a:cubicBezTo>
                        <a:pt x="19665" y="638090"/>
                        <a:pt x="33668" y="695139"/>
                        <a:pt x="53376" y="747694"/>
                      </a:cubicBezTo>
                      <a:cubicBezTo>
                        <a:pt x="53722" y="747348"/>
                        <a:pt x="54067" y="747175"/>
                        <a:pt x="54586" y="7470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5" name="Google Shape;1465;p40"/>
              <p:cNvGrpSpPr/>
              <p:nvPr/>
            </p:nvGrpSpPr>
            <p:grpSpPr>
              <a:xfrm rot="10800000" flipH="1">
                <a:off x="8600788" y="-415632"/>
                <a:ext cx="1241643" cy="2045443"/>
                <a:chOff x="5497045" y="1848477"/>
                <a:chExt cx="933636" cy="1538043"/>
              </a:xfrm>
            </p:grpSpPr>
            <p:sp>
              <p:nvSpPr>
                <p:cNvPr id="1466" name="Google Shape;1466;p40"/>
                <p:cNvSpPr/>
                <p:nvPr/>
              </p:nvSpPr>
              <p:spPr>
                <a:xfrm>
                  <a:off x="5497045" y="1848477"/>
                  <a:ext cx="933636" cy="1434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23" h="1893422" extrusionOk="0">
                      <a:moveTo>
                        <a:pt x="783135" y="1892488"/>
                      </a:moveTo>
                      <a:cubicBezTo>
                        <a:pt x="777776" y="1901304"/>
                        <a:pt x="336766" y="1850306"/>
                        <a:pt x="281964" y="1629541"/>
                      </a:cubicBezTo>
                      <a:cubicBezTo>
                        <a:pt x="216271" y="1418113"/>
                        <a:pt x="86959" y="1216019"/>
                        <a:pt x="87823" y="1215674"/>
                      </a:cubicBezTo>
                      <a:cubicBezTo>
                        <a:pt x="83847" y="1219650"/>
                        <a:pt x="378084" y="1343776"/>
                        <a:pt x="345237" y="1290529"/>
                      </a:cubicBezTo>
                      <a:cubicBezTo>
                        <a:pt x="307896" y="1242297"/>
                        <a:pt x="140378" y="1152573"/>
                        <a:pt x="84712" y="1107971"/>
                      </a:cubicBezTo>
                      <a:cubicBezTo>
                        <a:pt x="27143" y="1064579"/>
                        <a:pt x="38726" y="921609"/>
                        <a:pt x="45468" y="746485"/>
                      </a:cubicBezTo>
                      <a:cubicBezTo>
                        <a:pt x="50482" y="571533"/>
                        <a:pt x="4669" y="494776"/>
                        <a:pt x="6398" y="494430"/>
                      </a:cubicBezTo>
                      <a:cubicBezTo>
                        <a:pt x="4324" y="496850"/>
                        <a:pt x="214369" y="578275"/>
                        <a:pt x="188265" y="523992"/>
                      </a:cubicBezTo>
                      <a:cubicBezTo>
                        <a:pt x="159740" y="472820"/>
                        <a:pt x="48062" y="399866"/>
                        <a:pt x="19018" y="359759"/>
                      </a:cubicBezTo>
                      <a:cubicBezTo>
                        <a:pt x="-10198" y="318614"/>
                        <a:pt x="-10544" y="186363"/>
                        <a:pt x="52211" y="53766"/>
                      </a:cubicBezTo>
                      <a:cubicBezTo>
                        <a:pt x="109260" y="-75373"/>
                        <a:pt x="433232" y="62064"/>
                        <a:pt x="513447" y="113755"/>
                      </a:cubicBezTo>
                      <a:cubicBezTo>
                        <a:pt x="598848" y="162852"/>
                        <a:pt x="608356" y="461583"/>
                        <a:pt x="636536" y="412486"/>
                      </a:cubicBezTo>
                      <a:cubicBezTo>
                        <a:pt x="672840" y="360105"/>
                        <a:pt x="635671" y="176509"/>
                        <a:pt x="633424" y="177719"/>
                      </a:cubicBezTo>
                      <a:cubicBezTo>
                        <a:pt x="632559" y="178583"/>
                        <a:pt x="809413" y="260182"/>
                        <a:pt x="876662" y="387765"/>
                      </a:cubicBezTo>
                      <a:cubicBezTo>
                        <a:pt x="939416" y="518287"/>
                        <a:pt x="949616" y="491837"/>
                        <a:pt x="1064407" y="714848"/>
                      </a:cubicBezTo>
                      <a:cubicBezTo>
                        <a:pt x="1177122" y="944256"/>
                        <a:pt x="1010469" y="1154821"/>
                        <a:pt x="1010123" y="1151363"/>
                      </a:cubicBezTo>
                      <a:cubicBezTo>
                        <a:pt x="1064925" y="1085324"/>
                        <a:pt x="1116788" y="1017038"/>
                        <a:pt x="1165367" y="946677"/>
                      </a:cubicBezTo>
                      <a:cubicBezTo>
                        <a:pt x="1165712" y="945812"/>
                        <a:pt x="1254744" y="1132174"/>
                        <a:pt x="1227257" y="1286207"/>
                      </a:cubicBezTo>
                      <a:cubicBezTo>
                        <a:pt x="1215847" y="1362446"/>
                        <a:pt x="1117998" y="1523741"/>
                        <a:pt x="1008394" y="1655473"/>
                      </a:cubicBezTo>
                      <a:cubicBezTo>
                        <a:pt x="901210" y="1788761"/>
                        <a:pt x="782098" y="1892488"/>
                        <a:pt x="783135" y="1892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40"/>
                <p:cNvSpPr/>
                <p:nvPr/>
              </p:nvSpPr>
              <p:spPr>
                <a:xfrm>
                  <a:off x="5545074" y="1874226"/>
                  <a:ext cx="749224" cy="1407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075" h="1858691" extrusionOk="0">
                      <a:moveTo>
                        <a:pt x="0" y="42"/>
                      </a:moveTo>
                      <a:cubicBezTo>
                        <a:pt x="4495" y="-3934"/>
                        <a:pt x="226469" y="273707"/>
                        <a:pt x="158528" y="278720"/>
                      </a:cubicBezTo>
                      <a:cubicBezTo>
                        <a:pt x="95947" y="279758"/>
                        <a:pt x="22993" y="260222"/>
                        <a:pt x="22993" y="260050"/>
                      </a:cubicBezTo>
                      <a:cubicBezTo>
                        <a:pt x="22128" y="260741"/>
                        <a:pt x="250499" y="433445"/>
                        <a:pt x="243757" y="492051"/>
                      </a:cubicBezTo>
                      <a:cubicBezTo>
                        <a:pt x="235977" y="551866"/>
                        <a:pt x="107011" y="541494"/>
                        <a:pt x="107875" y="540456"/>
                      </a:cubicBezTo>
                      <a:cubicBezTo>
                        <a:pt x="105282" y="543049"/>
                        <a:pt x="374971" y="683944"/>
                        <a:pt x="347483" y="735807"/>
                      </a:cubicBezTo>
                      <a:cubicBezTo>
                        <a:pt x="316538" y="793203"/>
                        <a:pt x="94564" y="809626"/>
                        <a:pt x="96120" y="806514"/>
                      </a:cubicBezTo>
                      <a:cubicBezTo>
                        <a:pt x="91106" y="811528"/>
                        <a:pt x="432539" y="964351"/>
                        <a:pt x="437725" y="1034021"/>
                      </a:cubicBezTo>
                      <a:cubicBezTo>
                        <a:pt x="436515" y="1109568"/>
                        <a:pt x="293718" y="1051308"/>
                        <a:pt x="294756" y="1050271"/>
                      </a:cubicBezTo>
                      <a:cubicBezTo>
                        <a:pt x="292162" y="1052173"/>
                        <a:pt x="574471" y="1261181"/>
                        <a:pt x="506357" y="1310105"/>
                      </a:cubicBezTo>
                      <a:cubicBezTo>
                        <a:pt x="435823" y="1361277"/>
                        <a:pt x="265539" y="1369229"/>
                        <a:pt x="276085" y="1382541"/>
                      </a:cubicBezTo>
                      <a:cubicBezTo>
                        <a:pt x="281790" y="1401903"/>
                        <a:pt x="612158" y="1489552"/>
                        <a:pt x="602996" y="1544008"/>
                      </a:cubicBezTo>
                      <a:cubicBezTo>
                        <a:pt x="588820" y="1603997"/>
                        <a:pt x="433057" y="1557320"/>
                        <a:pt x="458125" y="1602614"/>
                      </a:cubicBezTo>
                      <a:cubicBezTo>
                        <a:pt x="480599" y="1650155"/>
                        <a:pt x="718132" y="1859855"/>
                        <a:pt x="719861" y="1858645"/>
                      </a:cubicBezTo>
                      <a:cubicBezTo>
                        <a:pt x="740260" y="1864522"/>
                        <a:pt x="1044870" y="1317193"/>
                        <a:pt x="980041" y="1292818"/>
                      </a:cubicBezTo>
                      <a:cubicBezTo>
                        <a:pt x="983671" y="1295929"/>
                        <a:pt x="764463" y="1519114"/>
                        <a:pt x="758931" y="1471746"/>
                      </a:cubicBezTo>
                      <a:cubicBezTo>
                        <a:pt x="771897" y="1428353"/>
                        <a:pt x="916422" y="964870"/>
                        <a:pt x="886514" y="944816"/>
                      </a:cubicBezTo>
                      <a:cubicBezTo>
                        <a:pt x="874067" y="924935"/>
                        <a:pt x="781751" y="1128930"/>
                        <a:pt x="740260" y="1132906"/>
                      </a:cubicBezTo>
                      <a:cubicBezTo>
                        <a:pt x="720898" y="1135672"/>
                        <a:pt x="748385" y="990110"/>
                        <a:pt x="756165" y="847140"/>
                      </a:cubicBezTo>
                      <a:cubicBezTo>
                        <a:pt x="767575" y="703479"/>
                        <a:pt x="759277" y="562412"/>
                        <a:pt x="750633" y="559991"/>
                      </a:cubicBezTo>
                      <a:cubicBezTo>
                        <a:pt x="739396" y="554632"/>
                        <a:pt x="653476" y="846967"/>
                        <a:pt x="610084" y="819653"/>
                      </a:cubicBezTo>
                      <a:cubicBezTo>
                        <a:pt x="581040" y="791474"/>
                        <a:pt x="602304" y="466465"/>
                        <a:pt x="574817" y="460414"/>
                      </a:cubicBezTo>
                      <a:cubicBezTo>
                        <a:pt x="557356" y="453326"/>
                        <a:pt x="480426" y="616868"/>
                        <a:pt x="458297" y="592492"/>
                      </a:cubicBezTo>
                      <a:cubicBezTo>
                        <a:pt x="442047" y="567079"/>
                        <a:pt x="382750" y="326261"/>
                        <a:pt x="379638" y="257111"/>
                      </a:cubicBezTo>
                      <a:cubicBezTo>
                        <a:pt x="381713" y="186058"/>
                        <a:pt x="324490" y="328682"/>
                        <a:pt x="295793" y="312604"/>
                      </a:cubicBezTo>
                      <a:cubicBezTo>
                        <a:pt x="273665" y="292550"/>
                        <a:pt x="53592" y="561"/>
                        <a:pt x="0" y="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40"/>
                <p:cNvSpPr/>
                <p:nvPr/>
              </p:nvSpPr>
              <p:spPr>
                <a:xfrm>
                  <a:off x="5544158" y="1873604"/>
                  <a:ext cx="581830" cy="151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93" h="1997249" extrusionOk="0">
                      <a:moveTo>
                        <a:pt x="2247" y="0"/>
                      </a:moveTo>
                      <a:cubicBezTo>
                        <a:pt x="111506" y="140030"/>
                        <a:pt x="210737" y="288705"/>
                        <a:pt x="298213" y="444294"/>
                      </a:cubicBezTo>
                      <a:cubicBezTo>
                        <a:pt x="385516" y="600230"/>
                        <a:pt x="461063" y="763426"/>
                        <a:pt x="526584" y="930771"/>
                      </a:cubicBezTo>
                      <a:cubicBezTo>
                        <a:pt x="592623" y="1097770"/>
                        <a:pt x="649500" y="1268573"/>
                        <a:pt x="690817" y="1445945"/>
                      </a:cubicBezTo>
                      <a:cubicBezTo>
                        <a:pt x="711044" y="1534803"/>
                        <a:pt x="727813" y="1625045"/>
                        <a:pt x="740952" y="1716324"/>
                      </a:cubicBezTo>
                      <a:cubicBezTo>
                        <a:pt x="746656" y="1762483"/>
                        <a:pt x="753399" y="1807777"/>
                        <a:pt x="758412" y="1853762"/>
                      </a:cubicBezTo>
                      <a:cubicBezTo>
                        <a:pt x="762561" y="1900266"/>
                        <a:pt x="766710" y="1946597"/>
                        <a:pt x="768093" y="1994138"/>
                      </a:cubicBezTo>
                      <a:cubicBezTo>
                        <a:pt x="766192" y="1995175"/>
                        <a:pt x="764117" y="1996213"/>
                        <a:pt x="762215" y="1997250"/>
                      </a:cubicBezTo>
                      <a:cubicBezTo>
                        <a:pt x="722972" y="1825583"/>
                        <a:pt x="685458" y="1650631"/>
                        <a:pt x="642584" y="1475679"/>
                      </a:cubicBezTo>
                      <a:cubicBezTo>
                        <a:pt x="598847" y="1301419"/>
                        <a:pt x="555454" y="1123183"/>
                        <a:pt x="495812" y="952380"/>
                      </a:cubicBezTo>
                      <a:cubicBezTo>
                        <a:pt x="436688" y="781578"/>
                        <a:pt x="366327" y="615097"/>
                        <a:pt x="283519" y="456050"/>
                      </a:cubicBezTo>
                      <a:cubicBezTo>
                        <a:pt x="201229" y="296484"/>
                        <a:pt x="106147" y="144525"/>
                        <a:pt x="0" y="1729"/>
                      </a:cubicBezTo>
                      <a:cubicBezTo>
                        <a:pt x="692" y="1210"/>
                        <a:pt x="1556" y="519"/>
                        <a:pt x="2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40"/>
                <p:cNvSpPr/>
                <p:nvPr/>
              </p:nvSpPr>
              <p:spPr>
                <a:xfrm>
                  <a:off x="5544484" y="2273830"/>
                  <a:ext cx="108165" cy="362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92" h="478508" extrusionOk="0">
                      <a:moveTo>
                        <a:pt x="45210" y="31072"/>
                      </a:moveTo>
                      <a:cubicBezTo>
                        <a:pt x="45210" y="31072"/>
                        <a:pt x="-2331" y="-23557"/>
                        <a:pt x="89" y="12056"/>
                      </a:cubicBezTo>
                      <a:cubicBezTo>
                        <a:pt x="2164" y="47495"/>
                        <a:pt x="77711" y="163842"/>
                        <a:pt x="42963" y="248033"/>
                      </a:cubicBezTo>
                      <a:cubicBezTo>
                        <a:pt x="9079" y="331360"/>
                        <a:pt x="-7344" y="420564"/>
                        <a:pt x="52298" y="464302"/>
                      </a:cubicBezTo>
                      <a:cubicBezTo>
                        <a:pt x="112805" y="507867"/>
                        <a:pt x="163804" y="442520"/>
                        <a:pt x="134069" y="385816"/>
                      </a:cubicBezTo>
                      <a:cubicBezTo>
                        <a:pt x="104507" y="329285"/>
                        <a:pt x="68894" y="278286"/>
                        <a:pt x="92924" y="192021"/>
                      </a:cubicBezTo>
                      <a:cubicBezTo>
                        <a:pt x="115917" y="105064"/>
                        <a:pt x="44692" y="31072"/>
                        <a:pt x="45210" y="31072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40"/>
                <p:cNvSpPr/>
                <p:nvPr/>
              </p:nvSpPr>
              <p:spPr>
                <a:xfrm>
                  <a:off x="6045726" y="2081386"/>
                  <a:ext cx="206298" cy="428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340" h="565184" extrusionOk="0">
                      <a:moveTo>
                        <a:pt x="15101" y="46"/>
                      </a:moveTo>
                      <a:cubicBezTo>
                        <a:pt x="19250" y="-2720"/>
                        <a:pt x="96699" y="120023"/>
                        <a:pt x="157033" y="223403"/>
                      </a:cubicBezTo>
                      <a:cubicBezTo>
                        <a:pt x="220133" y="324709"/>
                        <a:pt x="300349" y="501735"/>
                        <a:pt x="262661" y="548412"/>
                      </a:cubicBezTo>
                      <a:cubicBezTo>
                        <a:pt x="225666" y="594225"/>
                        <a:pt x="185904" y="542534"/>
                        <a:pt x="174494" y="437771"/>
                      </a:cubicBezTo>
                      <a:cubicBezTo>
                        <a:pt x="162565" y="332489"/>
                        <a:pt x="105689" y="232566"/>
                        <a:pt x="66273" y="224959"/>
                      </a:cubicBezTo>
                      <a:cubicBezTo>
                        <a:pt x="29104" y="215624"/>
                        <a:pt x="-27254" y="27361"/>
                        <a:pt x="15101" y="46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71" name="Google Shape;1471;p40"/>
            <p:cNvGrpSpPr/>
            <p:nvPr/>
          </p:nvGrpSpPr>
          <p:grpSpPr>
            <a:xfrm>
              <a:off x="4150102" y="3285707"/>
              <a:ext cx="5449401" cy="3403415"/>
              <a:chOff x="4150102" y="3285707"/>
              <a:chExt cx="5449401" cy="3403415"/>
            </a:xfrm>
          </p:grpSpPr>
          <p:grpSp>
            <p:nvGrpSpPr>
              <p:cNvPr id="1472" name="Google Shape;1472;p40"/>
              <p:cNvGrpSpPr/>
              <p:nvPr/>
            </p:nvGrpSpPr>
            <p:grpSpPr>
              <a:xfrm rot="-899955" flipH="1">
                <a:off x="5963834" y="3855759"/>
                <a:ext cx="1754875" cy="1668736"/>
                <a:chOff x="6633366" y="1823482"/>
                <a:chExt cx="1030572" cy="979986"/>
              </a:xfrm>
            </p:grpSpPr>
            <p:sp>
              <p:nvSpPr>
                <p:cNvPr id="1473" name="Google Shape;1473;p40"/>
                <p:cNvSpPr/>
                <p:nvPr/>
              </p:nvSpPr>
              <p:spPr>
                <a:xfrm>
                  <a:off x="6889802" y="1880278"/>
                  <a:ext cx="410354" cy="773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21" h="1021751" extrusionOk="0">
                      <a:moveTo>
                        <a:pt x="493302" y="1021704"/>
                      </a:moveTo>
                      <a:cubicBezTo>
                        <a:pt x="486906" y="1022741"/>
                        <a:pt x="599622" y="733345"/>
                        <a:pt x="501255" y="491490"/>
                      </a:cubicBezTo>
                      <a:cubicBezTo>
                        <a:pt x="454232" y="371859"/>
                        <a:pt x="343591" y="234076"/>
                        <a:pt x="228109" y="142624"/>
                      </a:cubicBezTo>
                      <a:cubicBezTo>
                        <a:pt x="115393" y="48578"/>
                        <a:pt x="-2336" y="692"/>
                        <a:pt x="257" y="0"/>
                      </a:cubicBezTo>
                      <a:cubicBezTo>
                        <a:pt x="-7523" y="4149"/>
                        <a:pt x="162761" y="346619"/>
                        <a:pt x="331144" y="569803"/>
                      </a:cubicBezTo>
                      <a:cubicBezTo>
                        <a:pt x="502811" y="800248"/>
                        <a:pt x="492438" y="1025507"/>
                        <a:pt x="493302" y="10217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40"/>
                <p:cNvSpPr/>
                <p:nvPr/>
              </p:nvSpPr>
              <p:spPr>
                <a:xfrm>
                  <a:off x="6889996" y="1880147"/>
                  <a:ext cx="384281" cy="77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302" h="1021876" extrusionOk="0">
                      <a:moveTo>
                        <a:pt x="493046" y="1021877"/>
                      </a:moveTo>
                      <a:cubicBezTo>
                        <a:pt x="493046" y="1021877"/>
                        <a:pt x="493564" y="1016518"/>
                        <a:pt x="494429" y="1007009"/>
                      </a:cubicBezTo>
                      <a:cubicBezTo>
                        <a:pt x="499269" y="952035"/>
                        <a:pt x="514828" y="757893"/>
                        <a:pt x="502900" y="652266"/>
                      </a:cubicBezTo>
                      <a:cubicBezTo>
                        <a:pt x="488897" y="528313"/>
                        <a:pt x="454840" y="429945"/>
                        <a:pt x="453803" y="468670"/>
                      </a:cubicBezTo>
                      <a:cubicBezTo>
                        <a:pt x="452765" y="507394"/>
                        <a:pt x="429427" y="426488"/>
                        <a:pt x="393987" y="378082"/>
                      </a:cubicBezTo>
                      <a:cubicBezTo>
                        <a:pt x="358547" y="329677"/>
                        <a:pt x="390184" y="417844"/>
                        <a:pt x="365116" y="403150"/>
                      </a:cubicBezTo>
                      <a:cubicBezTo>
                        <a:pt x="340049" y="388455"/>
                        <a:pt x="216615" y="142278"/>
                        <a:pt x="207280" y="173050"/>
                      </a:cubicBezTo>
                      <a:cubicBezTo>
                        <a:pt x="197944" y="203822"/>
                        <a:pt x="0" y="0"/>
                        <a:pt x="0" y="0"/>
                      </a:cubicBezTo>
                      <a:cubicBezTo>
                        <a:pt x="0" y="0"/>
                        <a:pt x="232865" y="272454"/>
                        <a:pt x="221456" y="273665"/>
                      </a:cubicBezTo>
                      <a:cubicBezTo>
                        <a:pt x="210046" y="274875"/>
                        <a:pt x="169938" y="299942"/>
                        <a:pt x="228198" y="340741"/>
                      </a:cubicBezTo>
                      <a:cubicBezTo>
                        <a:pt x="286457" y="381540"/>
                        <a:pt x="432711" y="510852"/>
                        <a:pt x="396062" y="506530"/>
                      </a:cubicBezTo>
                      <a:cubicBezTo>
                        <a:pt x="359412" y="502208"/>
                        <a:pt x="345063" y="514310"/>
                        <a:pt x="366845" y="545427"/>
                      </a:cubicBezTo>
                      <a:cubicBezTo>
                        <a:pt x="388628" y="576372"/>
                        <a:pt x="490107" y="613887"/>
                        <a:pt x="493046" y="102187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40"/>
                <p:cNvSpPr/>
                <p:nvPr/>
              </p:nvSpPr>
              <p:spPr>
                <a:xfrm>
                  <a:off x="6889996" y="1880278"/>
                  <a:ext cx="389305" cy="773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934" h="1021703" extrusionOk="0">
                      <a:moveTo>
                        <a:pt x="493046" y="1021704"/>
                      </a:moveTo>
                      <a:cubicBezTo>
                        <a:pt x="496676" y="1009776"/>
                        <a:pt x="499442" y="997501"/>
                        <a:pt x="501862" y="985227"/>
                      </a:cubicBezTo>
                      <a:cubicBezTo>
                        <a:pt x="504110" y="972953"/>
                        <a:pt x="506011" y="960678"/>
                        <a:pt x="507567" y="948231"/>
                      </a:cubicBezTo>
                      <a:cubicBezTo>
                        <a:pt x="510506" y="923510"/>
                        <a:pt x="511889" y="898443"/>
                        <a:pt x="511889" y="873548"/>
                      </a:cubicBezTo>
                      <a:cubicBezTo>
                        <a:pt x="512062" y="861101"/>
                        <a:pt x="511716" y="848654"/>
                        <a:pt x="511198" y="836207"/>
                      </a:cubicBezTo>
                      <a:cubicBezTo>
                        <a:pt x="510506" y="823760"/>
                        <a:pt x="509815" y="811312"/>
                        <a:pt x="508605" y="798865"/>
                      </a:cubicBezTo>
                      <a:cubicBezTo>
                        <a:pt x="506184" y="773971"/>
                        <a:pt x="502727" y="749422"/>
                        <a:pt x="498059" y="724874"/>
                      </a:cubicBezTo>
                      <a:cubicBezTo>
                        <a:pt x="488724" y="675950"/>
                        <a:pt x="475066" y="627717"/>
                        <a:pt x="457606" y="581040"/>
                      </a:cubicBezTo>
                      <a:cubicBezTo>
                        <a:pt x="448789" y="557702"/>
                        <a:pt x="439281" y="534709"/>
                        <a:pt x="428735" y="512062"/>
                      </a:cubicBezTo>
                      <a:cubicBezTo>
                        <a:pt x="418190" y="489415"/>
                        <a:pt x="406780" y="467287"/>
                        <a:pt x="394851" y="445332"/>
                      </a:cubicBezTo>
                      <a:cubicBezTo>
                        <a:pt x="382750" y="423549"/>
                        <a:pt x="369957" y="402112"/>
                        <a:pt x="356645" y="381021"/>
                      </a:cubicBezTo>
                      <a:lnTo>
                        <a:pt x="346446" y="365462"/>
                      </a:lnTo>
                      <a:lnTo>
                        <a:pt x="341260" y="357683"/>
                      </a:lnTo>
                      <a:lnTo>
                        <a:pt x="335900" y="349903"/>
                      </a:lnTo>
                      <a:lnTo>
                        <a:pt x="325182" y="334517"/>
                      </a:lnTo>
                      <a:lnTo>
                        <a:pt x="314291" y="319304"/>
                      </a:lnTo>
                      <a:cubicBezTo>
                        <a:pt x="285074" y="278851"/>
                        <a:pt x="252919" y="240645"/>
                        <a:pt x="219554" y="203476"/>
                      </a:cubicBezTo>
                      <a:cubicBezTo>
                        <a:pt x="186016" y="166481"/>
                        <a:pt x="150749" y="131041"/>
                        <a:pt x="114099" y="97157"/>
                      </a:cubicBezTo>
                      <a:cubicBezTo>
                        <a:pt x="77103" y="63446"/>
                        <a:pt x="39070" y="31118"/>
                        <a:pt x="0" y="0"/>
                      </a:cubicBezTo>
                      <a:cubicBezTo>
                        <a:pt x="39589" y="30599"/>
                        <a:pt x="77968" y="62409"/>
                        <a:pt x="115136" y="95947"/>
                      </a:cubicBezTo>
                      <a:cubicBezTo>
                        <a:pt x="152132" y="129485"/>
                        <a:pt x="187745" y="164752"/>
                        <a:pt x="221628" y="201575"/>
                      </a:cubicBezTo>
                      <a:lnTo>
                        <a:pt x="234249" y="215405"/>
                      </a:lnTo>
                      <a:lnTo>
                        <a:pt x="246696" y="229581"/>
                      </a:lnTo>
                      <a:cubicBezTo>
                        <a:pt x="254994" y="238916"/>
                        <a:pt x="262946" y="248597"/>
                        <a:pt x="270898" y="258106"/>
                      </a:cubicBezTo>
                      <a:cubicBezTo>
                        <a:pt x="274875" y="262946"/>
                        <a:pt x="278851" y="267787"/>
                        <a:pt x="282654" y="272627"/>
                      </a:cubicBezTo>
                      <a:lnTo>
                        <a:pt x="294410" y="287322"/>
                      </a:lnTo>
                      <a:lnTo>
                        <a:pt x="305820" y="302189"/>
                      </a:lnTo>
                      <a:lnTo>
                        <a:pt x="311525" y="309623"/>
                      </a:lnTo>
                      <a:lnTo>
                        <a:pt x="317057" y="317230"/>
                      </a:lnTo>
                      <a:lnTo>
                        <a:pt x="328121" y="332443"/>
                      </a:lnTo>
                      <a:lnTo>
                        <a:pt x="338839" y="347829"/>
                      </a:lnTo>
                      <a:lnTo>
                        <a:pt x="344198" y="355608"/>
                      </a:lnTo>
                      <a:lnTo>
                        <a:pt x="349385" y="363388"/>
                      </a:lnTo>
                      <a:lnTo>
                        <a:pt x="359757" y="379120"/>
                      </a:lnTo>
                      <a:cubicBezTo>
                        <a:pt x="373242" y="400211"/>
                        <a:pt x="386208" y="421647"/>
                        <a:pt x="398309" y="443603"/>
                      </a:cubicBezTo>
                      <a:cubicBezTo>
                        <a:pt x="410237" y="465558"/>
                        <a:pt x="421647" y="487859"/>
                        <a:pt x="432193" y="510679"/>
                      </a:cubicBezTo>
                      <a:cubicBezTo>
                        <a:pt x="442566" y="533499"/>
                        <a:pt x="452247" y="556492"/>
                        <a:pt x="460890" y="580003"/>
                      </a:cubicBezTo>
                      <a:cubicBezTo>
                        <a:pt x="478351" y="626853"/>
                        <a:pt x="492008" y="675258"/>
                        <a:pt x="500998" y="724528"/>
                      </a:cubicBezTo>
                      <a:cubicBezTo>
                        <a:pt x="505493" y="749077"/>
                        <a:pt x="508950" y="773971"/>
                        <a:pt x="511025" y="798865"/>
                      </a:cubicBezTo>
                      <a:cubicBezTo>
                        <a:pt x="512235" y="811312"/>
                        <a:pt x="512926" y="823760"/>
                        <a:pt x="513445" y="836380"/>
                      </a:cubicBezTo>
                      <a:cubicBezTo>
                        <a:pt x="513791" y="848827"/>
                        <a:pt x="514137" y="861447"/>
                        <a:pt x="513791" y="873894"/>
                      </a:cubicBezTo>
                      <a:cubicBezTo>
                        <a:pt x="513445" y="898961"/>
                        <a:pt x="511544" y="923856"/>
                        <a:pt x="508432" y="948750"/>
                      </a:cubicBezTo>
                      <a:cubicBezTo>
                        <a:pt x="506876" y="961197"/>
                        <a:pt x="504801" y="973471"/>
                        <a:pt x="502208" y="985746"/>
                      </a:cubicBezTo>
                      <a:cubicBezTo>
                        <a:pt x="499788" y="997501"/>
                        <a:pt x="496849" y="1009776"/>
                        <a:pt x="493046" y="10217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40"/>
                <p:cNvSpPr/>
                <p:nvPr/>
              </p:nvSpPr>
              <p:spPr>
                <a:xfrm>
                  <a:off x="7206461" y="1823612"/>
                  <a:ext cx="229490" cy="855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57" h="1128927" extrusionOk="0">
                      <a:moveTo>
                        <a:pt x="189955" y="1128889"/>
                      </a:moveTo>
                      <a:cubicBezTo>
                        <a:pt x="196352" y="1127679"/>
                        <a:pt x="-9026" y="894640"/>
                        <a:pt x="309" y="633596"/>
                      </a:cubicBezTo>
                      <a:cubicBezTo>
                        <a:pt x="3421" y="505148"/>
                        <a:pt x="59779" y="337630"/>
                        <a:pt x="136882" y="212121"/>
                      </a:cubicBezTo>
                      <a:cubicBezTo>
                        <a:pt x="210355" y="85057"/>
                        <a:pt x="304573" y="-345"/>
                        <a:pt x="301807" y="1"/>
                      </a:cubicBezTo>
                      <a:cubicBezTo>
                        <a:pt x="310623" y="1211"/>
                        <a:pt x="268441" y="381195"/>
                        <a:pt x="187016" y="648809"/>
                      </a:cubicBezTo>
                      <a:cubicBezTo>
                        <a:pt x="104900" y="924202"/>
                        <a:pt x="192030" y="1132174"/>
                        <a:pt x="189955" y="11288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p40"/>
                <p:cNvSpPr/>
                <p:nvPr/>
              </p:nvSpPr>
              <p:spPr>
                <a:xfrm>
                  <a:off x="7227643" y="1823613"/>
                  <a:ext cx="207291" cy="85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51" h="1128887" extrusionOk="0">
                      <a:moveTo>
                        <a:pt x="161973" y="1128888"/>
                      </a:moveTo>
                      <a:cubicBezTo>
                        <a:pt x="161973" y="1128888"/>
                        <a:pt x="159726" y="1124047"/>
                        <a:pt x="155577" y="1115403"/>
                      </a:cubicBezTo>
                      <a:cubicBezTo>
                        <a:pt x="132066" y="1065442"/>
                        <a:pt x="50813" y="888589"/>
                        <a:pt x="25573" y="785208"/>
                      </a:cubicBezTo>
                      <a:cubicBezTo>
                        <a:pt x="-3816" y="664021"/>
                        <a:pt x="-5545" y="559949"/>
                        <a:pt x="8631" y="595908"/>
                      </a:cubicBezTo>
                      <a:cubicBezTo>
                        <a:pt x="22980" y="632039"/>
                        <a:pt x="16929" y="547848"/>
                        <a:pt x="33526" y="490280"/>
                      </a:cubicBezTo>
                      <a:cubicBezTo>
                        <a:pt x="50122" y="432712"/>
                        <a:pt x="50813" y="526238"/>
                        <a:pt x="69311" y="503937"/>
                      </a:cubicBezTo>
                      <a:cubicBezTo>
                        <a:pt x="87809" y="481636"/>
                        <a:pt x="119100" y="207798"/>
                        <a:pt x="138289" y="233557"/>
                      </a:cubicBezTo>
                      <a:cubicBezTo>
                        <a:pt x="157824" y="259489"/>
                        <a:pt x="273652" y="0"/>
                        <a:pt x="273652" y="0"/>
                      </a:cubicBezTo>
                      <a:cubicBezTo>
                        <a:pt x="273652" y="0"/>
                        <a:pt x="148662" y="335900"/>
                        <a:pt x="159726" y="333134"/>
                      </a:cubicBezTo>
                      <a:cubicBezTo>
                        <a:pt x="170790" y="330368"/>
                        <a:pt x="217121" y="340049"/>
                        <a:pt x="176495" y="398309"/>
                      </a:cubicBezTo>
                      <a:cubicBezTo>
                        <a:pt x="135869" y="456569"/>
                        <a:pt x="42861" y="628408"/>
                        <a:pt x="75708" y="611639"/>
                      </a:cubicBezTo>
                      <a:cubicBezTo>
                        <a:pt x="108554" y="594870"/>
                        <a:pt x="126361" y="601440"/>
                        <a:pt x="116507" y="638090"/>
                      </a:cubicBezTo>
                      <a:cubicBezTo>
                        <a:pt x="106825" y="674740"/>
                        <a:pt x="24363" y="744755"/>
                        <a:pt x="161973" y="112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8" name="Google Shape;1478;p40"/>
                <p:cNvSpPr/>
                <p:nvPr/>
              </p:nvSpPr>
              <p:spPr>
                <a:xfrm>
                  <a:off x="7258121" y="1823482"/>
                  <a:ext cx="176792" cy="85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89" h="1129060" extrusionOk="0">
                      <a:moveTo>
                        <a:pt x="121711" y="1129061"/>
                      </a:moveTo>
                      <a:cubicBezTo>
                        <a:pt x="113932" y="1119207"/>
                        <a:pt x="107189" y="1108834"/>
                        <a:pt x="100620" y="1098116"/>
                      </a:cubicBezTo>
                      <a:cubicBezTo>
                        <a:pt x="94051" y="1087397"/>
                        <a:pt x="88000" y="1076506"/>
                        <a:pt x="82122" y="1065442"/>
                      </a:cubicBezTo>
                      <a:cubicBezTo>
                        <a:pt x="70540" y="1043314"/>
                        <a:pt x="60340" y="1020494"/>
                        <a:pt x="51350" y="997155"/>
                      </a:cubicBezTo>
                      <a:cubicBezTo>
                        <a:pt x="46856" y="985573"/>
                        <a:pt x="42706" y="973644"/>
                        <a:pt x="38903" y="961716"/>
                      </a:cubicBezTo>
                      <a:cubicBezTo>
                        <a:pt x="35100" y="949787"/>
                        <a:pt x="31469" y="937859"/>
                        <a:pt x="28185" y="925757"/>
                      </a:cubicBezTo>
                      <a:cubicBezTo>
                        <a:pt x="21615" y="901554"/>
                        <a:pt x="16256" y="877179"/>
                        <a:pt x="12107" y="852457"/>
                      </a:cubicBezTo>
                      <a:cubicBezTo>
                        <a:pt x="3636" y="803187"/>
                        <a:pt x="-167" y="753053"/>
                        <a:pt x="6" y="702919"/>
                      </a:cubicBezTo>
                      <a:cubicBezTo>
                        <a:pt x="179" y="677851"/>
                        <a:pt x="1216" y="652784"/>
                        <a:pt x="3118" y="627890"/>
                      </a:cubicBezTo>
                      <a:cubicBezTo>
                        <a:pt x="5192" y="602996"/>
                        <a:pt x="8131" y="578101"/>
                        <a:pt x="11934" y="553380"/>
                      </a:cubicBezTo>
                      <a:cubicBezTo>
                        <a:pt x="15910" y="528658"/>
                        <a:pt x="20578" y="504110"/>
                        <a:pt x="25937" y="479734"/>
                      </a:cubicBezTo>
                      <a:lnTo>
                        <a:pt x="30259" y="461409"/>
                      </a:lnTo>
                      <a:lnTo>
                        <a:pt x="32507" y="452247"/>
                      </a:lnTo>
                      <a:lnTo>
                        <a:pt x="34927" y="443084"/>
                      </a:lnTo>
                      <a:lnTo>
                        <a:pt x="39767" y="424932"/>
                      </a:lnTo>
                      <a:lnTo>
                        <a:pt x="44954" y="406953"/>
                      </a:lnTo>
                      <a:lnTo>
                        <a:pt x="47547" y="397963"/>
                      </a:lnTo>
                      <a:lnTo>
                        <a:pt x="50313" y="388974"/>
                      </a:lnTo>
                      <a:lnTo>
                        <a:pt x="55845" y="370994"/>
                      </a:lnTo>
                      <a:lnTo>
                        <a:pt x="61723" y="353188"/>
                      </a:lnTo>
                      <a:cubicBezTo>
                        <a:pt x="63797" y="347310"/>
                        <a:pt x="65699" y="341260"/>
                        <a:pt x="67774" y="335382"/>
                      </a:cubicBezTo>
                      <a:cubicBezTo>
                        <a:pt x="72096" y="323626"/>
                        <a:pt x="76072" y="311870"/>
                        <a:pt x="80739" y="300115"/>
                      </a:cubicBezTo>
                      <a:lnTo>
                        <a:pt x="87482" y="282654"/>
                      </a:lnTo>
                      <a:lnTo>
                        <a:pt x="94570" y="265366"/>
                      </a:lnTo>
                      <a:cubicBezTo>
                        <a:pt x="113759" y="219208"/>
                        <a:pt x="135023" y="173914"/>
                        <a:pt x="158188" y="129658"/>
                      </a:cubicBezTo>
                      <a:cubicBezTo>
                        <a:pt x="181527" y="85401"/>
                        <a:pt x="206767" y="42182"/>
                        <a:pt x="233390" y="0"/>
                      </a:cubicBezTo>
                      <a:cubicBezTo>
                        <a:pt x="207285" y="42701"/>
                        <a:pt x="182737" y="86093"/>
                        <a:pt x="160090" y="130695"/>
                      </a:cubicBezTo>
                      <a:cubicBezTo>
                        <a:pt x="137270" y="175125"/>
                        <a:pt x="116352" y="220418"/>
                        <a:pt x="97508" y="266749"/>
                      </a:cubicBezTo>
                      <a:cubicBezTo>
                        <a:pt x="78838" y="313081"/>
                        <a:pt x="62069" y="360103"/>
                        <a:pt x="48411" y="407990"/>
                      </a:cubicBezTo>
                      <a:lnTo>
                        <a:pt x="43225" y="425969"/>
                      </a:lnTo>
                      <a:lnTo>
                        <a:pt x="38557" y="444121"/>
                      </a:lnTo>
                      <a:lnTo>
                        <a:pt x="36137" y="453111"/>
                      </a:lnTo>
                      <a:lnTo>
                        <a:pt x="34063" y="462274"/>
                      </a:lnTo>
                      <a:lnTo>
                        <a:pt x="29741" y="480426"/>
                      </a:lnTo>
                      <a:cubicBezTo>
                        <a:pt x="24381" y="504801"/>
                        <a:pt x="19714" y="529350"/>
                        <a:pt x="15910" y="553898"/>
                      </a:cubicBezTo>
                      <a:cubicBezTo>
                        <a:pt x="12107" y="578620"/>
                        <a:pt x="9168" y="603341"/>
                        <a:pt x="6921" y="628063"/>
                      </a:cubicBezTo>
                      <a:cubicBezTo>
                        <a:pt x="4846" y="652957"/>
                        <a:pt x="3809" y="677851"/>
                        <a:pt x="3636" y="702746"/>
                      </a:cubicBezTo>
                      <a:cubicBezTo>
                        <a:pt x="3290" y="752534"/>
                        <a:pt x="6921" y="802496"/>
                        <a:pt x="15046" y="851766"/>
                      </a:cubicBezTo>
                      <a:cubicBezTo>
                        <a:pt x="19022" y="876314"/>
                        <a:pt x="24208" y="900863"/>
                        <a:pt x="30605" y="924893"/>
                      </a:cubicBezTo>
                      <a:cubicBezTo>
                        <a:pt x="33717" y="936994"/>
                        <a:pt x="37174" y="948923"/>
                        <a:pt x="40978" y="960851"/>
                      </a:cubicBezTo>
                      <a:cubicBezTo>
                        <a:pt x="44781" y="972780"/>
                        <a:pt x="48757" y="984535"/>
                        <a:pt x="53079" y="996291"/>
                      </a:cubicBezTo>
                      <a:cubicBezTo>
                        <a:pt x="61723" y="1019630"/>
                        <a:pt x="71577" y="1042622"/>
                        <a:pt x="82814" y="1064923"/>
                      </a:cubicBezTo>
                      <a:cubicBezTo>
                        <a:pt x="88519" y="1075987"/>
                        <a:pt x="94397" y="1087052"/>
                        <a:pt x="100793" y="1097770"/>
                      </a:cubicBezTo>
                      <a:cubicBezTo>
                        <a:pt x="107363" y="1108661"/>
                        <a:pt x="114105" y="1119207"/>
                        <a:pt x="121711" y="112906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9" name="Google Shape;1479;p40"/>
                <p:cNvSpPr/>
                <p:nvPr/>
              </p:nvSpPr>
              <p:spPr>
                <a:xfrm>
                  <a:off x="7312954" y="1992824"/>
                  <a:ext cx="350984" cy="81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345" h="1070157" extrusionOk="0">
                      <a:moveTo>
                        <a:pt x="86445" y="1070110"/>
                      </a:moveTo>
                      <a:cubicBezTo>
                        <a:pt x="93015" y="1070455"/>
                        <a:pt x="-51338" y="795235"/>
                        <a:pt x="19715" y="544044"/>
                      </a:cubicBezTo>
                      <a:cubicBezTo>
                        <a:pt x="53253" y="419919"/>
                        <a:pt x="147817" y="270726"/>
                        <a:pt x="252407" y="166999"/>
                      </a:cubicBezTo>
                      <a:cubicBezTo>
                        <a:pt x="354059" y="61026"/>
                        <a:pt x="465738" y="346"/>
                        <a:pt x="462972" y="0"/>
                      </a:cubicBezTo>
                      <a:cubicBezTo>
                        <a:pt x="471270" y="3285"/>
                        <a:pt x="340056" y="362523"/>
                        <a:pt x="197432" y="602996"/>
                      </a:cubicBezTo>
                      <a:cubicBezTo>
                        <a:pt x="52388" y="851247"/>
                        <a:pt x="87828" y="1073913"/>
                        <a:pt x="86445" y="10701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p40"/>
                <p:cNvSpPr/>
                <p:nvPr/>
              </p:nvSpPr>
              <p:spPr>
                <a:xfrm>
                  <a:off x="7339917" y="1992693"/>
                  <a:ext cx="323589" cy="81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80" h="1070282" extrusionOk="0">
                      <a:moveTo>
                        <a:pt x="50827" y="1070283"/>
                      </a:moveTo>
                      <a:cubicBezTo>
                        <a:pt x="50827" y="1070283"/>
                        <a:pt x="49789" y="1065096"/>
                        <a:pt x="47888" y="1055588"/>
                      </a:cubicBezTo>
                      <a:cubicBezTo>
                        <a:pt x="36996" y="1001477"/>
                        <a:pt x="-172" y="810275"/>
                        <a:pt x="1" y="703956"/>
                      </a:cubicBezTo>
                      <a:cubicBezTo>
                        <a:pt x="174" y="579139"/>
                        <a:pt x="23166" y="477660"/>
                        <a:pt x="28525" y="516038"/>
                      </a:cubicBezTo>
                      <a:cubicBezTo>
                        <a:pt x="33885" y="554417"/>
                        <a:pt x="48061" y="471436"/>
                        <a:pt x="77795" y="419400"/>
                      </a:cubicBezTo>
                      <a:cubicBezTo>
                        <a:pt x="107703" y="367364"/>
                        <a:pt x="86094" y="458470"/>
                        <a:pt x="109259" y="441183"/>
                      </a:cubicBezTo>
                      <a:cubicBezTo>
                        <a:pt x="132598" y="423895"/>
                        <a:pt x="227853" y="165443"/>
                        <a:pt x="240473" y="195005"/>
                      </a:cubicBezTo>
                      <a:cubicBezTo>
                        <a:pt x="253093" y="224567"/>
                        <a:pt x="427180" y="0"/>
                        <a:pt x="427180" y="0"/>
                      </a:cubicBezTo>
                      <a:cubicBezTo>
                        <a:pt x="427180" y="0"/>
                        <a:pt x="226124" y="296830"/>
                        <a:pt x="237534" y="296657"/>
                      </a:cubicBezTo>
                      <a:cubicBezTo>
                        <a:pt x="248944" y="296484"/>
                        <a:pt x="291645" y="317057"/>
                        <a:pt x="238398" y="364079"/>
                      </a:cubicBezTo>
                      <a:cubicBezTo>
                        <a:pt x="184979" y="411102"/>
                        <a:pt x="53938" y="555800"/>
                        <a:pt x="89897" y="547502"/>
                      </a:cubicBezTo>
                      <a:cubicBezTo>
                        <a:pt x="125855" y="539031"/>
                        <a:pt x="141587" y="549577"/>
                        <a:pt x="123262" y="582769"/>
                      </a:cubicBezTo>
                      <a:cubicBezTo>
                        <a:pt x="105110" y="616134"/>
                        <a:pt x="8472" y="664540"/>
                        <a:pt x="50827" y="10702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1" name="Google Shape;1481;p40"/>
                <p:cNvSpPr/>
                <p:nvPr/>
              </p:nvSpPr>
              <p:spPr>
                <a:xfrm>
                  <a:off x="7346054" y="1992824"/>
                  <a:ext cx="317840" cy="81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591" h="1070109" extrusionOk="0">
                      <a:moveTo>
                        <a:pt x="42720" y="1070110"/>
                      </a:moveTo>
                      <a:cubicBezTo>
                        <a:pt x="37533" y="1058700"/>
                        <a:pt x="33384" y="1046944"/>
                        <a:pt x="29581" y="1035016"/>
                      </a:cubicBezTo>
                      <a:cubicBezTo>
                        <a:pt x="25778" y="1023087"/>
                        <a:pt x="22320" y="1011159"/>
                        <a:pt x="19381" y="998884"/>
                      </a:cubicBezTo>
                      <a:cubicBezTo>
                        <a:pt x="13331" y="974681"/>
                        <a:pt x="8836" y="949960"/>
                        <a:pt x="5724" y="925239"/>
                      </a:cubicBezTo>
                      <a:cubicBezTo>
                        <a:pt x="4168" y="912791"/>
                        <a:pt x="2958" y="900344"/>
                        <a:pt x="1921" y="887897"/>
                      </a:cubicBezTo>
                      <a:cubicBezTo>
                        <a:pt x="1056" y="875450"/>
                        <a:pt x="365" y="863003"/>
                        <a:pt x="192" y="850383"/>
                      </a:cubicBezTo>
                      <a:cubicBezTo>
                        <a:pt x="-327" y="825316"/>
                        <a:pt x="192" y="800248"/>
                        <a:pt x="1921" y="775354"/>
                      </a:cubicBezTo>
                      <a:cubicBezTo>
                        <a:pt x="5378" y="725393"/>
                        <a:pt x="13676" y="675777"/>
                        <a:pt x="25778" y="627198"/>
                      </a:cubicBezTo>
                      <a:cubicBezTo>
                        <a:pt x="31829" y="602996"/>
                        <a:pt x="38744" y="578793"/>
                        <a:pt x="46696" y="555109"/>
                      </a:cubicBezTo>
                      <a:cubicBezTo>
                        <a:pt x="54648" y="531424"/>
                        <a:pt x="63465" y="507913"/>
                        <a:pt x="72973" y="484748"/>
                      </a:cubicBezTo>
                      <a:cubicBezTo>
                        <a:pt x="82654" y="461582"/>
                        <a:pt x="93027" y="438935"/>
                        <a:pt x="104091" y="416461"/>
                      </a:cubicBezTo>
                      <a:lnTo>
                        <a:pt x="112562" y="399692"/>
                      </a:lnTo>
                      <a:lnTo>
                        <a:pt x="116884" y="391394"/>
                      </a:lnTo>
                      <a:lnTo>
                        <a:pt x="121379" y="383096"/>
                      </a:lnTo>
                      <a:lnTo>
                        <a:pt x="130368" y="366672"/>
                      </a:lnTo>
                      <a:lnTo>
                        <a:pt x="139704" y="350422"/>
                      </a:lnTo>
                      <a:lnTo>
                        <a:pt x="144372" y="342297"/>
                      </a:lnTo>
                      <a:lnTo>
                        <a:pt x="149212" y="334172"/>
                      </a:lnTo>
                      <a:lnTo>
                        <a:pt x="158893" y="318094"/>
                      </a:lnTo>
                      <a:lnTo>
                        <a:pt x="168920" y="302189"/>
                      </a:lnTo>
                      <a:cubicBezTo>
                        <a:pt x="172205" y="296830"/>
                        <a:pt x="175489" y="291644"/>
                        <a:pt x="179120" y="286457"/>
                      </a:cubicBezTo>
                      <a:cubicBezTo>
                        <a:pt x="186035" y="276085"/>
                        <a:pt x="192777" y="265539"/>
                        <a:pt x="200038" y="255340"/>
                      </a:cubicBezTo>
                      <a:lnTo>
                        <a:pt x="210756" y="239954"/>
                      </a:lnTo>
                      <a:lnTo>
                        <a:pt x="221820" y="224740"/>
                      </a:lnTo>
                      <a:cubicBezTo>
                        <a:pt x="251383" y="184460"/>
                        <a:pt x="282846" y="145390"/>
                        <a:pt x="315866" y="108048"/>
                      </a:cubicBezTo>
                      <a:cubicBezTo>
                        <a:pt x="349058" y="70707"/>
                        <a:pt x="383806" y="34748"/>
                        <a:pt x="419592" y="0"/>
                      </a:cubicBezTo>
                      <a:cubicBezTo>
                        <a:pt x="384152" y="35267"/>
                        <a:pt x="349923" y="71744"/>
                        <a:pt x="317422" y="109431"/>
                      </a:cubicBezTo>
                      <a:cubicBezTo>
                        <a:pt x="284748" y="147118"/>
                        <a:pt x="253630" y="186189"/>
                        <a:pt x="224414" y="226642"/>
                      </a:cubicBezTo>
                      <a:cubicBezTo>
                        <a:pt x="195370" y="267268"/>
                        <a:pt x="167710" y="308931"/>
                        <a:pt x="143161" y="352324"/>
                      </a:cubicBezTo>
                      <a:lnTo>
                        <a:pt x="133999" y="368574"/>
                      </a:lnTo>
                      <a:lnTo>
                        <a:pt x="125182" y="384997"/>
                      </a:lnTo>
                      <a:lnTo>
                        <a:pt x="120687" y="393296"/>
                      </a:lnTo>
                      <a:lnTo>
                        <a:pt x="116365" y="401594"/>
                      </a:lnTo>
                      <a:lnTo>
                        <a:pt x="107894" y="418190"/>
                      </a:lnTo>
                      <a:cubicBezTo>
                        <a:pt x="97003" y="440664"/>
                        <a:pt x="86630" y="463311"/>
                        <a:pt x="76949" y="486303"/>
                      </a:cubicBezTo>
                      <a:cubicBezTo>
                        <a:pt x="67441" y="509296"/>
                        <a:pt x="58624" y="532635"/>
                        <a:pt x="50672" y="556319"/>
                      </a:cubicBezTo>
                      <a:cubicBezTo>
                        <a:pt x="42720" y="580003"/>
                        <a:pt x="35805" y="603860"/>
                        <a:pt x="29754" y="628063"/>
                      </a:cubicBezTo>
                      <a:cubicBezTo>
                        <a:pt x="17652" y="676468"/>
                        <a:pt x="9354" y="725738"/>
                        <a:pt x="5551" y="775527"/>
                      </a:cubicBezTo>
                      <a:cubicBezTo>
                        <a:pt x="3649" y="800421"/>
                        <a:pt x="2785" y="825316"/>
                        <a:pt x="3304" y="850210"/>
                      </a:cubicBezTo>
                      <a:cubicBezTo>
                        <a:pt x="3477" y="862657"/>
                        <a:pt x="3995" y="875104"/>
                        <a:pt x="4860" y="887551"/>
                      </a:cubicBezTo>
                      <a:cubicBezTo>
                        <a:pt x="5724" y="899999"/>
                        <a:pt x="6761" y="912446"/>
                        <a:pt x="8317" y="924720"/>
                      </a:cubicBezTo>
                      <a:cubicBezTo>
                        <a:pt x="11083" y="949441"/>
                        <a:pt x="15405" y="974163"/>
                        <a:pt x="20937" y="998366"/>
                      </a:cubicBezTo>
                      <a:cubicBezTo>
                        <a:pt x="23703" y="1010467"/>
                        <a:pt x="26988" y="1022568"/>
                        <a:pt x="30618" y="1034497"/>
                      </a:cubicBezTo>
                      <a:cubicBezTo>
                        <a:pt x="33730" y="1046944"/>
                        <a:pt x="37706" y="1058700"/>
                        <a:pt x="42720" y="1070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2" name="Google Shape;1482;p40"/>
                <p:cNvSpPr/>
                <p:nvPr/>
              </p:nvSpPr>
              <p:spPr>
                <a:xfrm>
                  <a:off x="6739167" y="2116362"/>
                  <a:ext cx="613724" cy="601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97" h="794078" extrusionOk="0">
                      <a:moveTo>
                        <a:pt x="810195" y="794025"/>
                      </a:moveTo>
                      <a:cubicBezTo>
                        <a:pt x="804490" y="797137"/>
                        <a:pt x="812442" y="486649"/>
                        <a:pt x="638009" y="292508"/>
                      </a:cubicBezTo>
                      <a:cubicBezTo>
                        <a:pt x="553126" y="195870"/>
                        <a:pt x="402550" y="103726"/>
                        <a:pt x="262693" y="56877"/>
                      </a:cubicBezTo>
                      <a:cubicBezTo>
                        <a:pt x="124737" y="6569"/>
                        <a:pt x="-2328" y="1556"/>
                        <a:pt x="92" y="0"/>
                      </a:cubicBezTo>
                      <a:cubicBezTo>
                        <a:pt x="-5786" y="6569"/>
                        <a:pt x="270472" y="270899"/>
                        <a:pt x="504548" y="423895"/>
                      </a:cubicBezTo>
                      <a:cubicBezTo>
                        <a:pt x="744155" y="582423"/>
                        <a:pt x="810713" y="798001"/>
                        <a:pt x="810195" y="7940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3" name="Google Shape;1483;p40"/>
                <p:cNvSpPr/>
                <p:nvPr/>
              </p:nvSpPr>
              <p:spPr>
                <a:xfrm>
                  <a:off x="6739238" y="2116362"/>
                  <a:ext cx="613652" cy="601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02" h="794024" extrusionOk="0">
                      <a:moveTo>
                        <a:pt x="810102" y="794025"/>
                      </a:moveTo>
                      <a:cubicBezTo>
                        <a:pt x="810102" y="794025"/>
                        <a:pt x="808719" y="788838"/>
                        <a:pt x="806299" y="779503"/>
                      </a:cubicBezTo>
                      <a:cubicBezTo>
                        <a:pt x="792296" y="726084"/>
                        <a:pt x="741124" y="538167"/>
                        <a:pt x="694102" y="442911"/>
                      </a:cubicBezTo>
                      <a:cubicBezTo>
                        <a:pt x="638954" y="331060"/>
                        <a:pt x="573434" y="250153"/>
                        <a:pt x="585708" y="286976"/>
                      </a:cubicBezTo>
                      <a:cubicBezTo>
                        <a:pt x="597809" y="323799"/>
                        <a:pt x="548539" y="255512"/>
                        <a:pt x="498751" y="221974"/>
                      </a:cubicBezTo>
                      <a:cubicBezTo>
                        <a:pt x="448962" y="188436"/>
                        <a:pt x="508605" y="260699"/>
                        <a:pt x="480080" y="255512"/>
                      </a:cubicBezTo>
                      <a:cubicBezTo>
                        <a:pt x="451555" y="250153"/>
                        <a:pt x="251882" y="60334"/>
                        <a:pt x="253611" y="92489"/>
                      </a:cubicBezTo>
                      <a:cubicBezTo>
                        <a:pt x="255340" y="124644"/>
                        <a:pt x="0" y="0"/>
                        <a:pt x="0" y="0"/>
                      </a:cubicBezTo>
                      <a:cubicBezTo>
                        <a:pt x="0" y="0"/>
                        <a:pt x="311352" y="177372"/>
                        <a:pt x="301152" y="182385"/>
                      </a:cubicBezTo>
                      <a:cubicBezTo>
                        <a:pt x="290952" y="187399"/>
                        <a:pt x="261563" y="224567"/>
                        <a:pt x="330195" y="243238"/>
                      </a:cubicBezTo>
                      <a:cubicBezTo>
                        <a:pt x="398828" y="261736"/>
                        <a:pt x="580349" y="333999"/>
                        <a:pt x="544390" y="342297"/>
                      </a:cubicBezTo>
                      <a:cubicBezTo>
                        <a:pt x="508432" y="350595"/>
                        <a:pt x="498924" y="366845"/>
                        <a:pt x="530041" y="388801"/>
                      </a:cubicBezTo>
                      <a:cubicBezTo>
                        <a:pt x="560986" y="410410"/>
                        <a:pt x="669035" y="411275"/>
                        <a:pt x="810102" y="7940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4" name="Google Shape;1484;p40"/>
                <p:cNvSpPr/>
                <p:nvPr/>
              </p:nvSpPr>
              <p:spPr>
                <a:xfrm>
                  <a:off x="6739499" y="2116493"/>
                  <a:ext cx="613390" cy="60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756" h="793851" extrusionOk="0">
                      <a:moveTo>
                        <a:pt x="809757" y="793852"/>
                      </a:moveTo>
                      <a:cubicBezTo>
                        <a:pt x="809238" y="781405"/>
                        <a:pt x="807509" y="768958"/>
                        <a:pt x="805608" y="756683"/>
                      </a:cubicBezTo>
                      <a:cubicBezTo>
                        <a:pt x="803706" y="744409"/>
                        <a:pt x="801113" y="732135"/>
                        <a:pt x="798347" y="720033"/>
                      </a:cubicBezTo>
                      <a:cubicBezTo>
                        <a:pt x="792642" y="695658"/>
                        <a:pt x="785554" y="671801"/>
                        <a:pt x="777083" y="648289"/>
                      </a:cubicBezTo>
                      <a:cubicBezTo>
                        <a:pt x="772934" y="636534"/>
                        <a:pt x="768439" y="624951"/>
                        <a:pt x="763771" y="613368"/>
                      </a:cubicBezTo>
                      <a:cubicBezTo>
                        <a:pt x="758931" y="601785"/>
                        <a:pt x="753917" y="590375"/>
                        <a:pt x="748558" y="579138"/>
                      </a:cubicBezTo>
                      <a:cubicBezTo>
                        <a:pt x="737840" y="556664"/>
                        <a:pt x="726257" y="534536"/>
                        <a:pt x="713464" y="513099"/>
                      </a:cubicBezTo>
                      <a:cubicBezTo>
                        <a:pt x="688051" y="470226"/>
                        <a:pt x="658835" y="429600"/>
                        <a:pt x="626680" y="391567"/>
                      </a:cubicBezTo>
                      <a:cubicBezTo>
                        <a:pt x="610602" y="372550"/>
                        <a:pt x="593660" y="354225"/>
                        <a:pt x="576199" y="336419"/>
                      </a:cubicBezTo>
                      <a:cubicBezTo>
                        <a:pt x="558566" y="318786"/>
                        <a:pt x="540414" y="301671"/>
                        <a:pt x="521743" y="285247"/>
                      </a:cubicBezTo>
                      <a:cubicBezTo>
                        <a:pt x="502900" y="268824"/>
                        <a:pt x="483710" y="253092"/>
                        <a:pt x="464002" y="237706"/>
                      </a:cubicBezTo>
                      <a:lnTo>
                        <a:pt x="449135" y="226469"/>
                      </a:lnTo>
                      <a:lnTo>
                        <a:pt x="441701" y="220937"/>
                      </a:lnTo>
                      <a:lnTo>
                        <a:pt x="434095" y="215578"/>
                      </a:lnTo>
                      <a:lnTo>
                        <a:pt x="418881" y="204687"/>
                      </a:lnTo>
                      <a:lnTo>
                        <a:pt x="403495" y="194141"/>
                      </a:lnTo>
                      <a:cubicBezTo>
                        <a:pt x="362178" y="166135"/>
                        <a:pt x="319131" y="140895"/>
                        <a:pt x="275220" y="117211"/>
                      </a:cubicBezTo>
                      <a:cubicBezTo>
                        <a:pt x="231137" y="93699"/>
                        <a:pt x="186016" y="72436"/>
                        <a:pt x="140031" y="53073"/>
                      </a:cubicBezTo>
                      <a:cubicBezTo>
                        <a:pt x="94045" y="33538"/>
                        <a:pt x="47368" y="15905"/>
                        <a:pt x="0" y="0"/>
                      </a:cubicBezTo>
                      <a:cubicBezTo>
                        <a:pt x="47541" y="15386"/>
                        <a:pt x="94564" y="32328"/>
                        <a:pt x="140895" y="51172"/>
                      </a:cubicBezTo>
                      <a:cubicBezTo>
                        <a:pt x="187053" y="70188"/>
                        <a:pt x="232520" y="91279"/>
                        <a:pt x="276776" y="114445"/>
                      </a:cubicBezTo>
                      <a:lnTo>
                        <a:pt x="293372" y="123089"/>
                      </a:lnTo>
                      <a:lnTo>
                        <a:pt x="309796" y="132078"/>
                      </a:lnTo>
                      <a:cubicBezTo>
                        <a:pt x="320860" y="137956"/>
                        <a:pt x="331578" y="144525"/>
                        <a:pt x="342297" y="150749"/>
                      </a:cubicBezTo>
                      <a:cubicBezTo>
                        <a:pt x="347656" y="153861"/>
                        <a:pt x="353015" y="157145"/>
                        <a:pt x="358374" y="160430"/>
                      </a:cubicBezTo>
                      <a:lnTo>
                        <a:pt x="374279" y="170284"/>
                      </a:lnTo>
                      <a:lnTo>
                        <a:pt x="390011" y="180484"/>
                      </a:lnTo>
                      <a:lnTo>
                        <a:pt x="397963" y="185497"/>
                      </a:lnTo>
                      <a:lnTo>
                        <a:pt x="405743" y="190684"/>
                      </a:lnTo>
                      <a:lnTo>
                        <a:pt x="421302" y="201229"/>
                      </a:lnTo>
                      <a:lnTo>
                        <a:pt x="436515" y="212120"/>
                      </a:lnTo>
                      <a:lnTo>
                        <a:pt x="444121" y="217479"/>
                      </a:lnTo>
                      <a:lnTo>
                        <a:pt x="451728" y="223012"/>
                      </a:lnTo>
                      <a:lnTo>
                        <a:pt x="466768" y="234249"/>
                      </a:lnTo>
                      <a:cubicBezTo>
                        <a:pt x="486649" y="249462"/>
                        <a:pt x="506011" y="265366"/>
                        <a:pt x="524855" y="281790"/>
                      </a:cubicBezTo>
                      <a:cubicBezTo>
                        <a:pt x="543526" y="298386"/>
                        <a:pt x="561851" y="315501"/>
                        <a:pt x="579484" y="333307"/>
                      </a:cubicBezTo>
                      <a:cubicBezTo>
                        <a:pt x="596945" y="351114"/>
                        <a:pt x="613887" y="369611"/>
                        <a:pt x="629964" y="388801"/>
                      </a:cubicBezTo>
                      <a:cubicBezTo>
                        <a:pt x="662292" y="427007"/>
                        <a:pt x="691509" y="467806"/>
                        <a:pt x="716749" y="511198"/>
                      </a:cubicBezTo>
                      <a:cubicBezTo>
                        <a:pt x="729369" y="532807"/>
                        <a:pt x="740952" y="555109"/>
                        <a:pt x="751497" y="577755"/>
                      </a:cubicBezTo>
                      <a:cubicBezTo>
                        <a:pt x="756856" y="589165"/>
                        <a:pt x="761697" y="600575"/>
                        <a:pt x="766364" y="612158"/>
                      </a:cubicBezTo>
                      <a:cubicBezTo>
                        <a:pt x="771032" y="623741"/>
                        <a:pt x="775527" y="635496"/>
                        <a:pt x="779503" y="647252"/>
                      </a:cubicBezTo>
                      <a:cubicBezTo>
                        <a:pt x="787628" y="670936"/>
                        <a:pt x="794371" y="694966"/>
                        <a:pt x="799730" y="719515"/>
                      </a:cubicBezTo>
                      <a:cubicBezTo>
                        <a:pt x="802323" y="731789"/>
                        <a:pt x="804743" y="744063"/>
                        <a:pt x="806472" y="756338"/>
                      </a:cubicBezTo>
                      <a:cubicBezTo>
                        <a:pt x="807855" y="768958"/>
                        <a:pt x="809411" y="781405"/>
                        <a:pt x="809757" y="7938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5" name="Google Shape;1485;p40"/>
                <p:cNvSpPr/>
                <p:nvPr/>
              </p:nvSpPr>
              <p:spPr>
                <a:xfrm>
                  <a:off x="6633467" y="2336591"/>
                  <a:ext cx="738883" cy="448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23" h="591662" extrusionOk="0">
                      <a:moveTo>
                        <a:pt x="975412" y="591613"/>
                      </a:moveTo>
                      <a:cubicBezTo>
                        <a:pt x="970571" y="596107"/>
                        <a:pt x="904705" y="292362"/>
                        <a:pt x="689127" y="145244"/>
                      </a:cubicBezTo>
                      <a:cubicBezTo>
                        <a:pt x="583845" y="71598"/>
                        <a:pt x="415462" y="17833"/>
                        <a:pt x="268690" y="5386"/>
                      </a:cubicBezTo>
                      <a:cubicBezTo>
                        <a:pt x="122781" y="-10691"/>
                        <a:pt x="-1863" y="14549"/>
                        <a:pt x="39" y="12474"/>
                      </a:cubicBezTo>
                      <a:cubicBezTo>
                        <a:pt x="-4110" y="20254"/>
                        <a:pt x="326949" y="211629"/>
                        <a:pt x="590587" y="304637"/>
                      </a:cubicBezTo>
                      <a:cubicBezTo>
                        <a:pt x="860967" y="401794"/>
                        <a:pt x="976795" y="595243"/>
                        <a:pt x="975412" y="5916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6" name="Google Shape;1486;p40"/>
                <p:cNvSpPr/>
                <p:nvPr/>
              </p:nvSpPr>
              <p:spPr>
                <a:xfrm>
                  <a:off x="6633366" y="2345903"/>
                  <a:ext cx="738975" cy="438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545" h="579311" extrusionOk="0">
                      <a:moveTo>
                        <a:pt x="975546" y="579311"/>
                      </a:moveTo>
                      <a:cubicBezTo>
                        <a:pt x="975546" y="579311"/>
                        <a:pt x="972953" y="574644"/>
                        <a:pt x="968458" y="566173"/>
                      </a:cubicBezTo>
                      <a:cubicBezTo>
                        <a:pt x="942181" y="517594"/>
                        <a:pt x="847963" y="347310"/>
                        <a:pt x="779503" y="265712"/>
                      </a:cubicBezTo>
                      <a:cubicBezTo>
                        <a:pt x="699288" y="170111"/>
                        <a:pt x="616480" y="107011"/>
                        <a:pt x="637052" y="139858"/>
                      </a:cubicBezTo>
                      <a:cubicBezTo>
                        <a:pt x="657625" y="172704"/>
                        <a:pt x="593487" y="118075"/>
                        <a:pt x="537129" y="97330"/>
                      </a:cubicBezTo>
                      <a:cubicBezTo>
                        <a:pt x="480944" y="76585"/>
                        <a:pt x="555800" y="132597"/>
                        <a:pt x="526930" y="134326"/>
                      </a:cubicBezTo>
                      <a:cubicBezTo>
                        <a:pt x="497886" y="135881"/>
                        <a:pt x="258970" y="-1210"/>
                        <a:pt x="268305" y="29735"/>
                      </a:cubicBezTo>
                      <a:cubicBezTo>
                        <a:pt x="277641" y="60507"/>
                        <a:pt x="0" y="0"/>
                        <a:pt x="0" y="0"/>
                      </a:cubicBezTo>
                      <a:cubicBezTo>
                        <a:pt x="0" y="0"/>
                        <a:pt x="344544" y="98367"/>
                        <a:pt x="335900" y="105628"/>
                      </a:cubicBezTo>
                      <a:cubicBezTo>
                        <a:pt x="327084" y="112889"/>
                        <a:pt x="307376" y="156108"/>
                        <a:pt x="378428" y="157837"/>
                      </a:cubicBezTo>
                      <a:cubicBezTo>
                        <a:pt x="449481" y="159566"/>
                        <a:pt x="642930" y="186534"/>
                        <a:pt x="609911" y="203131"/>
                      </a:cubicBezTo>
                      <a:cubicBezTo>
                        <a:pt x="576891" y="219727"/>
                        <a:pt x="571705" y="237879"/>
                        <a:pt x="606972" y="251709"/>
                      </a:cubicBezTo>
                      <a:cubicBezTo>
                        <a:pt x="642412" y="265539"/>
                        <a:pt x="747694" y="240818"/>
                        <a:pt x="975546" y="5793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7" name="Google Shape;1487;p40"/>
                <p:cNvSpPr/>
                <p:nvPr/>
              </p:nvSpPr>
              <p:spPr>
                <a:xfrm>
                  <a:off x="6633758" y="2346034"/>
                  <a:ext cx="738583" cy="438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027" h="579138" extrusionOk="0">
                      <a:moveTo>
                        <a:pt x="975027" y="579139"/>
                      </a:moveTo>
                      <a:cubicBezTo>
                        <a:pt x="971570" y="567210"/>
                        <a:pt x="967075" y="555454"/>
                        <a:pt x="962234" y="544044"/>
                      </a:cubicBezTo>
                      <a:cubicBezTo>
                        <a:pt x="957394" y="532462"/>
                        <a:pt x="952035" y="521225"/>
                        <a:pt x="946502" y="510160"/>
                      </a:cubicBezTo>
                      <a:cubicBezTo>
                        <a:pt x="935265" y="487859"/>
                        <a:pt x="922646" y="466250"/>
                        <a:pt x="908988" y="445504"/>
                      </a:cubicBezTo>
                      <a:cubicBezTo>
                        <a:pt x="902246" y="435132"/>
                        <a:pt x="894985" y="424932"/>
                        <a:pt x="887724" y="414732"/>
                      </a:cubicBezTo>
                      <a:cubicBezTo>
                        <a:pt x="880291" y="404705"/>
                        <a:pt x="872857" y="394679"/>
                        <a:pt x="864905" y="385170"/>
                      </a:cubicBezTo>
                      <a:cubicBezTo>
                        <a:pt x="849173" y="365808"/>
                        <a:pt x="832576" y="347137"/>
                        <a:pt x="815116" y="329331"/>
                      </a:cubicBezTo>
                      <a:cubicBezTo>
                        <a:pt x="780195" y="293718"/>
                        <a:pt x="742335" y="261045"/>
                        <a:pt x="701881" y="231828"/>
                      </a:cubicBezTo>
                      <a:cubicBezTo>
                        <a:pt x="681655" y="217134"/>
                        <a:pt x="660910" y="203303"/>
                        <a:pt x="639818" y="190165"/>
                      </a:cubicBezTo>
                      <a:cubicBezTo>
                        <a:pt x="618555" y="177199"/>
                        <a:pt x="596772" y="164925"/>
                        <a:pt x="574817" y="153342"/>
                      </a:cubicBezTo>
                      <a:cubicBezTo>
                        <a:pt x="552688" y="141759"/>
                        <a:pt x="530214" y="131041"/>
                        <a:pt x="507394" y="120841"/>
                      </a:cubicBezTo>
                      <a:lnTo>
                        <a:pt x="490280" y="113407"/>
                      </a:lnTo>
                      <a:lnTo>
                        <a:pt x="481636" y="109777"/>
                      </a:lnTo>
                      <a:lnTo>
                        <a:pt x="472992" y="106319"/>
                      </a:lnTo>
                      <a:lnTo>
                        <a:pt x="455704" y="99404"/>
                      </a:lnTo>
                      <a:lnTo>
                        <a:pt x="438244" y="92835"/>
                      </a:lnTo>
                      <a:cubicBezTo>
                        <a:pt x="391567" y="75374"/>
                        <a:pt x="343680" y="61026"/>
                        <a:pt x="295274" y="48578"/>
                      </a:cubicBezTo>
                      <a:cubicBezTo>
                        <a:pt x="246869" y="36304"/>
                        <a:pt x="197944" y="26277"/>
                        <a:pt x="148674" y="18325"/>
                      </a:cubicBezTo>
                      <a:cubicBezTo>
                        <a:pt x="99404" y="10373"/>
                        <a:pt x="49789" y="4322"/>
                        <a:pt x="0" y="0"/>
                      </a:cubicBezTo>
                      <a:cubicBezTo>
                        <a:pt x="49789" y="3630"/>
                        <a:pt x="99577" y="8990"/>
                        <a:pt x="149020" y="16250"/>
                      </a:cubicBezTo>
                      <a:cubicBezTo>
                        <a:pt x="198463" y="23684"/>
                        <a:pt x="247560" y="33365"/>
                        <a:pt x="296139" y="45467"/>
                      </a:cubicBezTo>
                      <a:lnTo>
                        <a:pt x="314291" y="49961"/>
                      </a:lnTo>
                      <a:lnTo>
                        <a:pt x="332443" y="54802"/>
                      </a:lnTo>
                      <a:cubicBezTo>
                        <a:pt x="344544" y="57914"/>
                        <a:pt x="356473" y="61717"/>
                        <a:pt x="368401" y="65175"/>
                      </a:cubicBezTo>
                      <a:cubicBezTo>
                        <a:pt x="374452" y="66903"/>
                        <a:pt x="380330" y="68805"/>
                        <a:pt x="386380" y="70707"/>
                      </a:cubicBezTo>
                      <a:lnTo>
                        <a:pt x="404187" y="76412"/>
                      </a:lnTo>
                      <a:lnTo>
                        <a:pt x="421993" y="82635"/>
                      </a:lnTo>
                      <a:lnTo>
                        <a:pt x="430810" y="85747"/>
                      </a:lnTo>
                      <a:lnTo>
                        <a:pt x="439627" y="89032"/>
                      </a:lnTo>
                      <a:lnTo>
                        <a:pt x="457260" y="95601"/>
                      </a:lnTo>
                      <a:lnTo>
                        <a:pt x="474721" y="102516"/>
                      </a:lnTo>
                      <a:lnTo>
                        <a:pt x="483365" y="105974"/>
                      </a:lnTo>
                      <a:lnTo>
                        <a:pt x="492008" y="109604"/>
                      </a:lnTo>
                      <a:lnTo>
                        <a:pt x="509296" y="117038"/>
                      </a:lnTo>
                      <a:cubicBezTo>
                        <a:pt x="532116" y="127238"/>
                        <a:pt x="554763" y="137956"/>
                        <a:pt x="577064" y="149366"/>
                      </a:cubicBezTo>
                      <a:cubicBezTo>
                        <a:pt x="599192" y="161121"/>
                        <a:pt x="620975" y="173396"/>
                        <a:pt x="642239" y="186534"/>
                      </a:cubicBezTo>
                      <a:cubicBezTo>
                        <a:pt x="663503" y="199673"/>
                        <a:pt x="684248" y="213676"/>
                        <a:pt x="704474" y="228371"/>
                      </a:cubicBezTo>
                      <a:cubicBezTo>
                        <a:pt x="744928" y="257933"/>
                        <a:pt x="783134" y="290606"/>
                        <a:pt x="817709" y="326738"/>
                      </a:cubicBezTo>
                      <a:cubicBezTo>
                        <a:pt x="834997" y="344717"/>
                        <a:pt x="851593" y="363561"/>
                        <a:pt x="867152" y="383096"/>
                      </a:cubicBezTo>
                      <a:cubicBezTo>
                        <a:pt x="874931" y="392777"/>
                        <a:pt x="882538" y="402804"/>
                        <a:pt x="889799" y="413003"/>
                      </a:cubicBezTo>
                      <a:cubicBezTo>
                        <a:pt x="897060" y="423203"/>
                        <a:pt x="904148" y="433403"/>
                        <a:pt x="910890" y="444121"/>
                      </a:cubicBezTo>
                      <a:cubicBezTo>
                        <a:pt x="924374" y="465212"/>
                        <a:pt x="936649" y="486995"/>
                        <a:pt x="947713" y="509469"/>
                      </a:cubicBezTo>
                      <a:cubicBezTo>
                        <a:pt x="953245" y="520706"/>
                        <a:pt x="958258" y="532116"/>
                        <a:pt x="963099" y="543699"/>
                      </a:cubicBezTo>
                      <a:cubicBezTo>
                        <a:pt x="967248" y="555281"/>
                        <a:pt x="971743" y="567037"/>
                        <a:pt x="975027" y="5791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8" name="Google Shape;1488;p40"/>
              <p:cNvGrpSpPr/>
              <p:nvPr/>
            </p:nvGrpSpPr>
            <p:grpSpPr>
              <a:xfrm rot="-987851">
                <a:off x="8359535" y="3285707"/>
                <a:ext cx="1239968" cy="2994610"/>
                <a:chOff x="7641828" y="2979751"/>
                <a:chExt cx="797429" cy="1925846"/>
              </a:xfrm>
            </p:grpSpPr>
            <p:sp>
              <p:nvSpPr>
                <p:cNvPr id="1489" name="Google Shape;1489;p40"/>
                <p:cNvSpPr/>
                <p:nvPr/>
              </p:nvSpPr>
              <p:spPr>
                <a:xfrm>
                  <a:off x="7692826" y="3995173"/>
                  <a:ext cx="421452" cy="5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372" h="765907" extrusionOk="0">
                      <a:moveTo>
                        <a:pt x="556372" y="765908"/>
                      </a:moveTo>
                      <a:cubicBezTo>
                        <a:pt x="556372" y="765908"/>
                        <a:pt x="528021" y="651463"/>
                        <a:pt x="400783" y="510742"/>
                      </a:cubicBezTo>
                      <a:cubicBezTo>
                        <a:pt x="273545" y="370019"/>
                        <a:pt x="-4441" y="14065"/>
                        <a:pt x="54" y="581"/>
                      </a:cubicBezTo>
                      <a:cubicBezTo>
                        <a:pt x="4549" y="-13076"/>
                        <a:pt x="70415" y="217196"/>
                        <a:pt x="191775" y="365525"/>
                      </a:cubicBezTo>
                      <a:cubicBezTo>
                        <a:pt x="307257" y="506592"/>
                        <a:pt x="556372" y="765908"/>
                        <a:pt x="556372" y="7659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40"/>
                <p:cNvSpPr/>
                <p:nvPr/>
              </p:nvSpPr>
              <p:spPr>
                <a:xfrm>
                  <a:off x="8015695" y="3434324"/>
                  <a:ext cx="346787" cy="147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805" h="1942274" extrusionOk="0">
                      <a:moveTo>
                        <a:pt x="102370" y="0"/>
                      </a:moveTo>
                      <a:cubicBezTo>
                        <a:pt x="102370" y="0"/>
                        <a:pt x="-288678" y="1385783"/>
                        <a:pt x="457806" y="194227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40"/>
                <p:cNvSpPr/>
                <p:nvPr/>
              </p:nvSpPr>
              <p:spPr>
                <a:xfrm>
                  <a:off x="8044506" y="2979751"/>
                  <a:ext cx="184432" cy="692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74" h="914787" extrusionOk="0">
                      <a:moveTo>
                        <a:pt x="0" y="914787"/>
                      </a:moveTo>
                      <a:cubicBezTo>
                        <a:pt x="0" y="914787"/>
                        <a:pt x="70880" y="820569"/>
                        <a:pt x="99750" y="632997"/>
                      </a:cubicBezTo>
                      <a:cubicBezTo>
                        <a:pt x="128621" y="445598"/>
                        <a:pt x="229235" y="5280"/>
                        <a:pt x="242547" y="94"/>
                      </a:cubicBezTo>
                      <a:cubicBezTo>
                        <a:pt x="256031" y="-4919"/>
                        <a:pt x="118767" y="191296"/>
                        <a:pt x="80388" y="379214"/>
                      </a:cubicBezTo>
                      <a:cubicBezTo>
                        <a:pt x="43911" y="558142"/>
                        <a:pt x="0" y="914787"/>
                        <a:pt x="0" y="9147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40"/>
                <p:cNvSpPr/>
                <p:nvPr/>
              </p:nvSpPr>
              <p:spPr>
                <a:xfrm>
                  <a:off x="8021605" y="3482976"/>
                  <a:ext cx="280883" cy="659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803" h="870823" extrusionOk="0">
                      <a:moveTo>
                        <a:pt x="0" y="870823"/>
                      </a:moveTo>
                      <a:cubicBezTo>
                        <a:pt x="0" y="870823"/>
                        <a:pt x="83500" y="787669"/>
                        <a:pt x="138648" y="606148"/>
                      </a:cubicBezTo>
                      <a:cubicBezTo>
                        <a:pt x="193795" y="424627"/>
                        <a:pt x="355954" y="3153"/>
                        <a:pt x="369957" y="41"/>
                      </a:cubicBezTo>
                      <a:cubicBezTo>
                        <a:pt x="383960" y="-3071"/>
                        <a:pt x="220419" y="171881"/>
                        <a:pt x="155589" y="352365"/>
                      </a:cubicBezTo>
                      <a:cubicBezTo>
                        <a:pt x="94218" y="523859"/>
                        <a:pt x="0" y="870823"/>
                        <a:pt x="0" y="87082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40"/>
                <p:cNvSpPr/>
                <p:nvPr/>
              </p:nvSpPr>
              <p:spPr>
                <a:xfrm>
                  <a:off x="8039140" y="3673256"/>
                  <a:ext cx="280883" cy="659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803" h="870823" extrusionOk="0">
                      <a:moveTo>
                        <a:pt x="0" y="870823"/>
                      </a:moveTo>
                      <a:cubicBezTo>
                        <a:pt x="0" y="870823"/>
                        <a:pt x="83500" y="787669"/>
                        <a:pt x="138647" y="606148"/>
                      </a:cubicBezTo>
                      <a:cubicBezTo>
                        <a:pt x="193795" y="424627"/>
                        <a:pt x="355954" y="3153"/>
                        <a:pt x="369957" y="41"/>
                      </a:cubicBezTo>
                      <a:cubicBezTo>
                        <a:pt x="383960" y="-3071"/>
                        <a:pt x="220418" y="171881"/>
                        <a:pt x="155589" y="352364"/>
                      </a:cubicBezTo>
                      <a:cubicBezTo>
                        <a:pt x="94045" y="523859"/>
                        <a:pt x="0" y="870823"/>
                        <a:pt x="0" y="87082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4" name="Google Shape;1494;p40"/>
                <p:cNvSpPr/>
                <p:nvPr/>
              </p:nvSpPr>
              <p:spPr>
                <a:xfrm>
                  <a:off x="8124728" y="3941010"/>
                  <a:ext cx="280883" cy="659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803" h="870823" extrusionOk="0">
                      <a:moveTo>
                        <a:pt x="0" y="870823"/>
                      </a:moveTo>
                      <a:cubicBezTo>
                        <a:pt x="0" y="870823"/>
                        <a:pt x="83500" y="787669"/>
                        <a:pt x="138648" y="606148"/>
                      </a:cubicBezTo>
                      <a:cubicBezTo>
                        <a:pt x="193795" y="424627"/>
                        <a:pt x="355954" y="3153"/>
                        <a:pt x="369957" y="41"/>
                      </a:cubicBezTo>
                      <a:cubicBezTo>
                        <a:pt x="383960" y="-3071"/>
                        <a:pt x="220418" y="171881"/>
                        <a:pt x="155589" y="352365"/>
                      </a:cubicBezTo>
                      <a:cubicBezTo>
                        <a:pt x="94218" y="524032"/>
                        <a:pt x="0" y="870823"/>
                        <a:pt x="0" y="87082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5" name="Google Shape;1495;p40"/>
                <p:cNvSpPr/>
                <p:nvPr/>
              </p:nvSpPr>
              <p:spPr>
                <a:xfrm>
                  <a:off x="8084421" y="3876777"/>
                  <a:ext cx="354836" cy="62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31" h="822560" extrusionOk="0">
                      <a:moveTo>
                        <a:pt x="0" y="822561"/>
                      </a:moveTo>
                      <a:cubicBezTo>
                        <a:pt x="0" y="822561"/>
                        <a:pt x="92489" y="749434"/>
                        <a:pt x="168209" y="575520"/>
                      </a:cubicBezTo>
                      <a:cubicBezTo>
                        <a:pt x="243930" y="401605"/>
                        <a:pt x="453457" y="1395"/>
                        <a:pt x="467633" y="12"/>
                      </a:cubicBezTo>
                      <a:cubicBezTo>
                        <a:pt x="481981" y="-1544"/>
                        <a:pt x="299250" y="153354"/>
                        <a:pt x="214195" y="325366"/>
                      </a:cubicBezTo>
                      <a:cubicBezTo>
                        <a:pt x="133461" y="488735"/>
                        <a:pt x="0" y="822561"/>
                        <a:pt x="0" y="82256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40"/>
                <p:cNvSpPr/>
                <p:nvPr/>
              </p:nvSpPr>
              <p:spPr>
                <a:xfrm>
                  <a:off x="7840912" y="3260906"/>
                  <a:ext cx="178681" cy="694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82" h="917311" extrusionOk="0">
                      <a:moveTo>
                        <a:pt x="234202" y="917312"/>
                      </a:moveTo>
                      <a:cubicBezTo>
                        <a:pt x="234202" y="917312"/>
                        <a:pt x="250106" y="800447"/>
                        <a:pt x="184067" y="622729"/>
                      </a:cubicBezTo>
                      <a:cubicBezTo>
                        <a:pt x="117855" y="445011"/>
                        <a:pt x="-8691" y="11436"/>
                        <a:pt x="472" y="371"/>
                      </a:cubicBezTo>
                      <a:cubicBezTo>
                        <a:pt x="9807" y="-10693"/>
                        <a:pt x="-14396" y="227705"/>
                        <a:pt x="43691" y="410436"/>
                      </a:cubicBezTo>
                      <a:cubicBezTo>
                        <a:pt x="98839" y="584351"/>
                        <a:pt x="234202" y="917312"/>
                        <a:pt x="234202" y="9173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40"/>
                <p:cNvSpPr/>
                <p:nvPr/>
              </p:nvSpPr>
              <p:spPr>
                <a:xfrm>
                  <a:off x="7685182" y="3609430"/>
                  <a:ext cx="342801" cy="62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543" h="831530" extrusionOk="0">
                      <a:moveTo>
                        <a:pt x="452544" y="831531"/>
                      </a:moveTo>
                      <a:cubicBezTo>
                        <a:pt x="452544" y="831531"/>
                        <a:pt x="439232" y="714320"/>
                        <a:pt x="331357" y="558385"/>
                      </a:cubicBezTo>
                      <a:cubicBezTo>
                        <a:pt x="223481" y="402277"/>
                        <a:pt x="-6100" y="13303"/>
                        <a:pt x="124" y="511"/>
                      </a:cubicBezTo>
                      <a:cubicBezTo>
                        <a:pt x="6348" y="-12455"/>
                        <a:pt x="41787" y="224386"/>
                        <a:pt x="142921" y="387409"/>
                      </a:cubicBezTo>
                      <a:cubicBezTo>
                        <a:pt x="239213" y="542135"/>
                        <a:pt x="452544" y="831531"/>
                        <a:pt x="452544" y="8315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40"/>
                <p:cNvSpPr/>
                <p:nvPr/>
              </p:nvSpPr>
              <p:spPr>
                <a:xfrm>
                  <a:off x="7706807" y="3925710"/>
                  <a:ext cx="388735" cy="60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181" h="795433" extrusionOk="0">
                      <a:moveTo>
                        <a:pt x="513182" y="795434"/>
                      </a:moveTo>
                      <a:cubicBezTo>
                        <a:pt x="513182" y="795434"/>
                        <a:pt x="491226" y="679606"/>
                        <a:pt x="371941" y="532142"/>
                      </a:cubicBezTo>
                      <a:cubicBezTo>
                        <a:pt x="252656" y="384678"/>
                        <a:pt x="-5277" y="13857"/>
                        <a:pt x="82" y="545"/>
                      </a:cubicBezTo>
                      <a:cubicBezTo>
                        <a:pt x="5441" y="-12767"/>
                        <a:pt x="58342" y="220790"/>
                        <a:pt x="171403" y="375515"/>
                      </a:cubicBezTo>
                      <a:cubicBezTo>
                        <a:pt x="278760" y="522807"/>
                        <a:pt x="513182" y="795434"/>
                        <a:pt x="513182" y="79543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40"/>
                <p:cNvSpPr/>
                <p:nvPr/>
              </p:nvSpPr>
              <p:spPr>
                <a:xfrm>
                  <a:off x="7770386" y="3459659"/>
                  <a:ext cx="243823" cy="67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878" h="890388" extrusionOk="0">
                      <a:moveTo>
                        <a:pt x="321836" y="890388"/>
                      </a:moveTo>
                      <a:cubicBezTo>
                        <a:pt x="321836" y="890388"/>
                        <a:pt x="326330" y="772659"/>
                        <a:pt x="243349" y="602029"/>
                      </a:cubicBezTo>
                      <a:cubicBezTo>
                        <a:pt x="160368" y="431399"/>
                        <a:pt x="-7841" y="12345"/>
                        <a:pt x="284" y="417"/>
                      </a:cubicBezTo>
                      <a:cubicBezTo>
                        <a:pt x="8409" y="-11339"/>
                        <a:pt x="7545" y="228096"/>
                        <a:pt x="82919" y="404431"/>
                      </a:cubicBezTo>
                      <a:cubicBezTo>
                        <a:pt x="154663" y="572121"/>
                        <a:pt x="321836" y="890388"/>
                        <a:pt x="321836" y="8903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40"/>
                <p:cNvSpPr/>
                <p:nvPr/>
              </p:nvSpPr>
              <p:spPr>
                <a:xfrm>
                  <a:off x="7891091" y="3144203"/>
                  <a:ext cx="138191" cy="70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31" h="931100" extrusionOk="0">
                      <a:moveTo>
                        <a:pt x="177078" y="931101"/>
                      </a:moveTo>
                      <a:cubicBezTo>
                        <a:pt x="177078" y="931101"/>
                        <a:pt x="201108" y="815619"/>
                        <a:pt x="147343" y="633752"/>
                      </a:cubicBezTo>
                      <a:cubicBezTo>
                        <a:pt x="93578" y="451885"/>
                        <a:pt x="-2887" y="10530"/>
                        <a:pt x="7140" y="330"/>
                      </a:cubicBezTo>
                      <a:cubicBezTo>
                        <a:pt x="17167" y="-10042"/>
                        <a:pt x="-23287" y="226108"/>
                        <a:pt x="21834" y="412469"/>
                      </a:cubicBezTo>
                      <a:cubicBezTo>
                        <a:pt x="65054" y="589495"/>
                        <a:pt x="177078" y="931101"/>
                        <a:pt x="177078" y="9311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40"/>
                <p:cNvSpPr/>
                <p:nvPr/>
              </p:nvSpPr>
              <p:spPr>
                <a:xfrm>
                  <a:off x="7649224" y="3631129"/>
                  <a:ext cx="380355" cy="60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119" h="802693" extrusionOk="0">
                      <a:moveTo>
                        <a:pt x="502119" y="802693"/>
                      </a:moveTo>
                      <a:cubicBezTo>
                        <a:pt x="502119" y="802693"/>
                        <a:pt x="481720" y="686520"/>
                        <a:pt x="364509" y="537327"/>
                      </a:cubicBezTo>
                      <a:cubicBezTo>
                        <a:pt x="247298" y="388134"/>
                        <a:pt x="-5275" y="13855"/>
                        <a:pt x="84" y="543"/>
                      </a:cubicBezTo>
                      <a:cubicBezTo>
                        <a:pt x="5616" y="-12768"/>
                        <a:pt x="55232" y="221480"/>
                        <a:pt x="166046" y="377934"/>
                      </a:cubicBezTo>
                      <a:cubicBezTo>
                        <a:pt x="271847" y="526781"/>
                        <a:pt x="502119" y="802693"/>
                        <a:pt x="502119" y="80269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40"/>
                <p:cNvSpPr/>
                <p:nvPr/>
              </p:nvSpPr>
              <p:spPr>
                <a:xfrm>
                  <a:off x="8033121" y="3132127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6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2"/>
                        <a:pt x="167864" y="347170"/>
                      </a:cubicBezTo>
                      <a:cubicBezTo>
                        <a:pt x="102343" y="517454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40"/>
                <p:cNvSpPr/>
                <p:nvPr/>
              </p:nvSpPr>
              <p:spPr>
                <a:xfrm>
                  <a:off x="8019380" y="3378812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6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2"/>
                        <a:pt x="167864" y="347170"/>
                      </a:cubicBezTo>
                      <a:cubicBezTo>
                        <a:pt x="102343" y="517454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rgbClr val="25411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40"/>
                <p:cNvSpPr/>
                <p:nvPr/>
              </p:nvSpPr>
              <p:spPr>
                <a:xfrm>
                  <a:off x="8019380" y="3378812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6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2"/>
                        <a:pt x="167864" y="347170"/>
                      </a:cubicBezTo>
                      <a:cubicBezTo>
                        <a:pt x="102343" y="517454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40"/>
                <p:cNvSpPr/>
                <p:nvPr/>
              </p:nvSpPr>
              <p:spPr>
                <a:xfrm>
                  <a:off x="8058640" y="3771805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7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3"/>
                        <a:pt x="167864" y="347171"/>
                      </a:cubicBezTo>
                      <a:cubicBezTo>
                        <a:pt x="102343" y="517282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40"/>
                <p:cNvSpPr/>
                <p:nvPr/>
              </p:nvSpPr>
              <p:spPr>
                <a:xfrm>
                  <a:off x="7984336" y="3054155"/>
                  <a:ext cx="68264" cy="696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18" h="919187" extrusionOk="0">
                      <a:moveTo>
                        <a:pt x="65309" y="919188"/>
                      </a:moveTo>
                      <a:cubicBezTo>
                        <a:pt x="65309" y="919188"/>
                        <a:pt x="102651" y="665058"/>
                        <a:pt x="85709" y="470399"/>
                      </a:cubicBezTo>
                      <a:cubicBezTo>
                        <a:pt x="68767" y="275739"/>
                        <a:pt x="28659" y="0"/>
                        <a:pt x="28659" y="0"/>
                      </a:cubicBezTo>
                      <a:cubicBezTo>
                        <a:pt x="28659" y="0"/>
                        <a:pt x="-19400" y="324663"/>
                        <a:pt x="8951" y="532462"/>
                      </a:cubicBezTo>
                      <a:cubicBezTo>
                        <a:pt x="37476" y="740433"/>
                        <a:pt x="65309" y="919188"/>
                        <a:pt x="65309" y="91918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40"/>
                <p:cNvSpPr/>
                <p:nvPr/>
              </p:nvSpPr>
              <p:spPr>
                <a:xfrm>
                  <a:off x="7764581" y="3391138"/>
                  <a:ext cx="249992" cy="650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022" h="858853" extrusionOk="0">
                      <a:moveTo>
                        <a:pt x="330023" y="858854"/>
                      </a:moveTo>
                      <a:cubicBezTo>
                        <a:pt x="330023" y="858854"/>
                        <a:pt x="283692" y="606280"/>
                        <a:pt x="205205" y="427179"/>
                      </a:cubicBezTo>
                      <a:cubicBezTo>
                        <a:pt x="126719" y="248079"/>
                        <a:pt x="0" y="0"/>
                        <a:pt x="0" y="0"/>
                      </a:cubicBezTo>
                      <a:cubicBezTo>
                        <a:pt x="0" y="0"/>
                        <a:pt x="58605" y="322934"/>
                        <a:pt x="152305" y="510679"/>
                      </a:cubicBezTo>
                      <a:cubicBezTo>
                        <a:pt x="246177" y="698424"/>
                        <a:pt x="330023" y="858854"/>
                        <a:pt x="330023" y="8588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40"/>
                <p:cNvSpPr/>
                <p:nvPr/>
              </p:nvSpPr>
              <p:spPr>
                <a:xfrm>
                  <a:off x="7676639" y="3782168"/>
                  <a:ext cx="372172" cy="589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316" h="777601" extrusionOk="0">
                      <a:moveTo>
                        <a:pt x="491317" y="777602"/>
                      </a:moveTo>
                      <a:cubicBezTo>
                        <a:pt x="491317" y="777602"/>
                        <a:pt x="396580" y="538858"/>
                        <a:pt x="284556" y="378774"/>
                      </a:cubicBezTo>
                      <a:cubicBezTo>
                        <a:pt x="172531" y="218517"/>
                        <a:pt x="0" y="0"/>
                        <a:pt x="0" y="0"/>
                      </a:cubicBezTo>
                      <a:cubicBezTo>
                        <a:pt x="0" y="0"/>
                        <a:pt x="120668" y="305128"/>
                        <a:pt x="249289" y="471090"/>
                      </a:cubicBezTo>
                      <a:cubicBezTo>
                        <a:pt x="377737" y="636707"/>
                        <a:pt x="491317" y="777602"/>
                        <a:pt x="491317" y="7776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40"/>
                <p:cNvSpPr/>
                <p:nvPr/>
              </p:nvSpPr>
              <p:spPr>
                <a:xfrm>
                  <a:off x="7641828" y="4172021"/>
                  <a:ext cx="508495" cy="476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81" h="628927" extrusionOk="0">
                      <a:moveTo>
                        <a:pt x="671282" y="628927"/>
                      </a:moveTo>
                      <a:cubicBezTo>
                        <a:pt x="671282" y="628927"/>
                        <a:pt x="519496" y="421820"/>
                        <a:pt x="370822" y="294928"/>
                      </a:cubicBezTo>
                      <a:cubicBezTo>
                        <a:pt x="222147" y="168037"/>
                        <a:pt x="0" y="0"/>
                        <a:pt x="0" y="0"/>
                      </a:cubicBezTo>
                      <a:cubicBezTo>
                        <a:pt x="0" y="0"/>
                        <a:pt x="193622" y="265021"/>
                        <a:pt x="359757" y="393123"/>
                      </a:cubicBezTo>
                      <a:cubicBezTo>
                        <a:pt x="525892" y="521225"/>
                        <a:pt x="671282" y="628927"/>
                        <a:pt x="671282" y="6289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40"/>
                <p:cNvSpPr/>
                <p:nvPr/>
              </p:nvSpPr>
              <p:spPr>
                <a:xfrm>
                  <a:off x="8018071" y="3251503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494" y="665404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40"/>
                <p:cNvSpPr/>
                <p:nvPr/>
              </p:nvSpPr>
              <p:spPr>
                <a:xfrm>
                  <a:off x="8027755" y="3604713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321" y="665404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40"/>
                <p:cNvSpPr/>
                <p:nvPr/>
              </p:nvSpPr>
              <p:spPr>
                <a:xfrm>
                  <a:off x="8077092" y="3852706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321" y="665404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40"/>
                <p:cNvSpPr/>
                <p:nvPr/>
              </p:nvSpPr>
              <p:spPr>
                <a:xfrm>
                  <a:off x="8150378" y="4024404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321" y="665231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4" name="Google Shape;1514;p40"/>
              <p:cNvGrpSpPr/>
              <p:nvPr/>
            </p:nvGrpSpPr>
            <p:grpSpPr>
              <a:xfrm rot="1283315">
                <a:off x="4150102" y="3967924"/>
                <a:ext cx="1241635" cy="2045431"/>
                <a:chOff x="5497045" y="1848477"/>
                <a:chExt cx="933636" cy="1538043"/>
              </a:xfrm>
            </p:grpSpPr>
            <p:sp>
              <p:nvSpPr>
                <p:cNvPr id="1515" name="Google Shape;1515;p40"/>
                <p:cNvSpPr/>
                <p:nvPr/>
              </p:nvSpPr>
              <p:spPr>
                <a:xfrm>
                  <a:off x="5497045" y="1848477"/>
                  <a:ext cx="933636" cy="1434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23" h="1893422" extrusionOk="0">
                      <a:moveTo>
                        <a:pt x="783135" y="1892488"/>
                      </a:moveTo>
                      <a:cubicBezTo>
                        <a:pt x="777776" y="1901304"/>
                        <a:pt x="336766" y="1850306"/>
                        <a:pt x="281964" y="1629541"/>
                      </a:cubicBezTo>
                      <a:cubicBezTo>
                        <a:pt x="216271" y="1418113"/>
                        <a:pt x="86959" y="1216019"/>
                        <a:pt x="87823" y="1215674"/>
                      </a:cubicBezTo>
                      <a:cubicBezTo>
                        <a:pt x="83847" y="1219650"/>
                        <a:pt x="378084" y="1343776"/>
                        <a:pt x="345237" y="1290529"/>
                      </a:cubicBezTo>
                      <a:cubicBezTo>
                        <a:pt x="307896" y="1242297"/>
                        <a:pt x="140378" y="1152573"/>
                        <a:pt x="84712" y="1107971"/>
                      </a:cubicBezTo>
                      <a:cubicBezTo>
                        <a:pt x="27143" y="1064579"/>
                        <a:pt x="38726" y="921609"/>
                        <a:pt x="45468" y="746485"/>
                      </a:cubicBezTo>
                      <a:cubicBezTo>
                        <a:pt x="50482" y="571533"/>
                        <a:pt x="4669" y="494776"/>
                        <a:pt x="6398" y="494430"/>
                      </a:cubicBezTo>
                      <a:cubicBezTo>
                        <a:pt x="4324" y="496850"/>
                        <a:pt x="214369" y="578275"/>
                        <a:pt x="188265" y="523992"/>
                      </a:cubicBezTo>
                      <a:cubicBezTo>
                        <a:pt x="159740" y="472820"/>
                        <a:pt x="48062" y="399866"/>
                        <a:pt x="19018" y="359759"/>
                      </a:cubicBezTo>
                      <a:cubicBezTo>
                        <a:pt x="-10198" y="318614"/>
                        <a:pt x="-10544" y="186363"/>
                        <a:pt x="52211" y="53766"/>
                      </a:cubicBezTo>
                      <a:cubicBezTo>
                        <a:pt x="109260" y="-75373"/>
                        <a:pt x="433232" y="62064"/>
                        <a:pt x="513447" y="113755"/>
                      </a:cubicBezTo>
                      <a:cubicBezTo>
                        <a:pt x="598848" y="162852"/>
                        <a:pt x="608356" y="461583"/>
                        <a:pt x="636536" y="412486"/>
                      </a:cubicBezTo>
                      <a:cubicBezTo>
                        <a:pt x="672840" y="360105"/>
                        <a:pt x="635671" y="176509"/>
                        <a:pt x="633424" y="177719"/>
                      </a:cubicBezTo>
                      <a:cubicBezTo>
                        <a:pt x="632559" y="178583"/>
                        <a:pt x="809413" y="260182"/>
                        <a:pt x="876662" y="387765"/>
                      </a:cubicBezTo>
                      <a:cubicBezTo>
                        <a:pt x="939416" y="518287"/>
                        <a:pt x="949616" y="491837"/>
                        <a:pt x="1064407" y="714848"/>
                      </a:cubicBezTo>
                      <a:cubicBezTo>
                        <a:pt x="1177122" y="944256"/>
                        <a:pt x="1010469" y="1154821"/>
                        <a:pt x="1010123" y="1151363"/>
                      </a:cubicBezTo>
                      <a:cubicBezTo>
                        <a:pt x="1064925" y="1085324"/>
                        <a:pt x="1116788" y="1017038"/>
                        <a:pt x="1165367" y="946677"/>
                      </a:cubicBezTo>
                      <a:cubicBezTo>
                        <a:pt x="1165712" y="945812"/>
                        <a:pt x="1254744" y="1132174"/>
                        <a:pt x="1227257" y="1286207"/>
                      </a:cubicBezTo>
                      <a:cubicBezTo>
                        <a:pt x="1215847" y="1362446"/>
                        <a:pt x="1117998" y="1523741"/>
                        <a:pt x="1008394" y="1655473"/>
                      </a:cubicBezTo>
                      <a:cubicBezTo>
                        <a:pt x="901210" y="1788761"/>
                        <a:pt x="782098" y="1892488"/>
                        <a:pt x="783135" y="18924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40"/>
                <p:cNvSpPr/>
                <p:nvPr/>
              </p:nvSpPr>
              <p:spPr>
                <a:xfrm>
                  <a:off x="5545074" y="1874226"/>
                  <a:ext cx="749224" cy="1407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075" h="1858691" extrusionOk="0">
                      <a:moveTo>
                        <a:pt x="0" y="42"/>
                      </a:moveTo>
                      <a:cubicBezTo>
                        <a:pt x="4495" y="-3934"/>
                        <a:pt x="226469" y="273707"/>
                        <a:pt x="158528" y="278720"/>
                      </a:cubicBezTo>
                      <a:cubicBezTo>
                        <a:pt x="95947" y="279758"/>
                        <a:pt x="22993" y="260222"/>
                        <a:pt x="22993" y="260050"/>
                      </a:cubicBezTo>
                      <a:cubicBezTo>
                        <a:pt x="22128" y="260741"/>
                        <a:pt x="250499" y="433445"/>
                        <a:pt x="243757" y="492051"/>
                      </a:cubicBezTo>
                      <a:cubicBezTo>
                        <a:pt x="235977" y="551866"/>
                        <a:pt x="107011" y="541494"/>
                        <a:pt x="107875" y="540456"/>
                      </a:cubicBezTo>
                      <a:cubicBezTo>
                        <a:pt x="105282" y="543049"/>
                        <a:pt x="374971" y="683944"/>
                        <a:pt x="347483" y="735807"/>
                      </a:cubicBezTo>
                      <a:cubicBezTo>
                        <a:pt x="316538" y="793203"/>
                        <a:pt x="94564" y="809626"/>
                        <a:pt x="96120" y="806514"/>
                      </a:cubicBezTo>
                      <a:cubicBezTo>
                        <a:pt x="91106" y="811528"/>
                        <a:pt x="432539" y="964351"/>
                        <a:pt x="437725" y="1034021"/>
                      </a:cubicBezTo>
                      <a:cubicBezTo>
                        <a:pt x="436515" y="1109568"/>
                        <a:pt x="293718" y="1051308"/>
                        <a:pt x="294756" y="1050271"/>
                      </a:cubicBezTo>
                      <a:cubicBezTo>
                        <a:pt x="292162" y="1052173"/>
                        <a:pt x="574471" y="1261181"/>
                        <a:pt x="506357" y="1310105"/>
                      </a:cubicBezTo>
                      <a:cubicBezTo>
                        <a:pt x="435823" y="1361277"/>
                        <a:pt x="265539" y="1369229"/>
                        <a:pt x="276085" y="1382541"/>
                      </a:cubicBezTo>
                      <a:cubicBezTo>
                        <a:pt x="281790" y="1401903"/>
                        <a:pt x="612158" y="1489552"/>
                        <a:pt x="602996" y="1544008"/>
                      </a:cubicBezTo>
                      <a:cubicBezTo>
                        <a:pt x="588820" y="1603997"/>
                        <a:pt x="433057" y="1557320"/>
                        <a:pt x="458125" y="1602614"/>
                      </a:cubicBezTo>
                      <a:cubicBezTo>
                        <a:pt x="480599" y="1650155"/>
                        <a:pt x="718132" y="1859855"/>
                        <a:pt x="719861" y="1858645"/>
                      </a:cubicBezTo>
                      <a:cubicBezTo>
                        <a:pt x="740260" y="1864522"/>
                        <a:pt x="1044870" y="1317193"/>
                        <a:pt x="980041" y="1292818"/>
                      </a:cubicBezTo>
                      <a:cubicBezTo>
                        <a:pt x="983671" y="1295929"/>
                        <a:pt x="764463" y="1519114"/>
                        <a:pt x="758931" y="1471746"/>
                      </a:cubicBezTo>
                      <a:cubicBezTo>
                        <a:pt x="771897" y="1428353"/>
                        <a:pt x="916422" y="964870"/>
                        <a:pt x="886514" y="944816"/>
                      </a:cubicBezTo>
                      <a:cubicBezTo>
                        <a:pt x="874067" y="924935"/>
                        <a:pt x="781751" y="1128930"/>
                        <a:pt x="740260" y="1132906"/>
                      </a:cubicBezTo>
                      <a:cubicBezTo>
                        <a:pt x="720898" y="1135672"/>
                        <a:pt x="748385" y="990110"/>
                        <a:pt x="756165" y="847140"/>
                      </a:cubicBezTo>
                      <a:cubicBezTo>
                        <a:pt x="767575" y="703479"/>
                        <a:pt x="759277" y="562412"/>
                        <a:pt x="750633" y="559991"/>
                      </a:cubicBezTo>
                      <a:cubicBezTo>
                        <a:pt x="739396" y="554632"/>
                        <a:pt x="653476" y="846967"/>
                        <a:pt x="610084" y="819653"/>
                      </a:cubicBezTo>
                      <a:cubicBezTo>
                        <a:pt x="581040" y="791474"/>
                        <a:pt x="602304" y="466465"/>
                        <a:pt x="574817" y="460414"/>
                      </a:cubicBezTo>
                      <a:cubicBezTo>
                        <a:pt x="557356" y="453326"/>
                        <a:pt x="480426" y="616868"/>
                        <a:pt x="458297" y="592492"/>
                      </a:cubicBezTo>
                      <a:cubicBezTo>
                        <a:pt x="442047" y="567079"/>
                        <a:pt x="382750" y="326261"/>
                        <a:pt x="379638" y="257111"/>
                      </a:cubicBezTo>
                      <a:cubicBezTo>
                        <a:pt x="381713" y="186058"/>
                        <a:pt x="324490" y="328682"/>
                        <a:pt x="295793" y="312604"/>
                      </a:cubicBezTo>
                      <a:cubicBezTo>
                        <a:pt x="273665" y="292550"/>
                        <a:pt x="53592" y="561"/>
                        <a:pt x="0" y="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7" name="Google Shape;1517;p40"/>
                <p:cNvSpPr/>
                <p:nvPr/>
              </p:nvSpPr>
              <p:spPr>
                <a:xfrm>
                  <a:off x="5544158" y="1873604"/>
                  <a:ext cx="581830" cy="151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93" h="1997249" extrusionOk="0">
                      <a:moveTo>
                        <a:pt x="2247" y="0"/>
                      </a:moveTo>
                      <a:cubicBezTo>
                        <a:pt x="111506" y="140030"/>
                        <a:pt x="210737" y="288705"/>
                        <a:pt x="298213" y="444294"/>
                      </a:cubicBezTo>
                      <a:cubicBezTo>
                        <a:pt x="385516" y="600230"/>
                        <a:pt x="461063" y="763426"/>
                        <a:pt x="526584" y="930771"/>
                      </a:cubicBezTo>
                      <a:cubicBezTo>
                        <a:pt x="592623" y="1097770"/>
                        <a:pt x="649500" y="1268573"/>
                        <a:pt x="690817" y="1445945"/>
                      </a:cubicBezTo>
                      <a:cubicBezTo>
                        <a:pt x="711044" y="1534803"/>
                        <a:pt x="727813" y="1625045"/>
                        <a:pt x="740952" y="1716324"/>
                      </a:cubicBezTo>
                      <a:cubicBezTo>
                        <a:pt x="746656" y="1762483"/>
                        <a:pt x="753399" y="1807777"/>
                        <a:pt x="758412" y="1853762"/>
                      </a:cubicBezTo>
                      <a:cubicBezTo>
                        <a:pt x="762561" y="1900266"/>
                        <a:pt x="766710" y="1946597"/>
                        <a:pt x="768093" y="1994138"/>
                      </a:cubicBezTo>
                      <a:cubicBezTo>
                        <a:pt x="766192" y="1995175"/>
                        <a:pt x="764117" y="1996213"/>
                        <a:pt x="762215" y="1997250"/>
                      </a:cubicBezTo>
                      <a:cubicBezTo>
                        <a:pt x="722972" y="1825583"/>
                        <a:pt x="685458" y="1650631"/>
                        <a:pt x="642584" y="1475679"/>
                      </a:cubicBezTo>
                      <a:cubicBezTo>
                        <a:pt x="598847" y="1301419"/>
                        <a:pt x="555454" y="1123183"/>
                        <a:pt x="495812" y="952380"/>
                      </a:cubicBezTo>
                      <a:cubicBezTo>
                        <a:pt x="436688" y="781578"/>
                        <a:pt x="366327" y="615097"/>
                        <a:pt x="283519" y="456050"/>
                      </a:cubicBezTo>
                      <a:cubicBezTo>
                        <a:pt x="201229" y="296484"/>
                        <a:pt x="106147" y="144525"/>
                        <a:pt x="0" y="1729"/>
                      </a:cubicBezTo>
                      <a:cubicBezTo>
                        <a:pt x="692" y="1210"/>
                        <a:pt x="1556" y="519"/>
                        <a:pt x="2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40"/>
                <p:cNvSpPr/>
                <p:nvPr/>
              </p:nvSpPr>
              <p:spPr>
                <a:xfrm>
                  <a:off x="5544484" y="2273830"/>
                  <a:ext cx="108165" cy="362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92" h="478508" extrusionOk="0">
                      <a:moveTo>
                        <a:pt x="45210" y="31072"/>
                      </a:moveTo>
                      <a:cubicBezTo>
                        <a:pt x="45210" y="31072"/>
                        <a:pt x="-2331" y="-23557"/>
                        <a:pt x="89" y="12056"/>
                      </a:cubicBezTo>
                      <a:cubicBezTo>
                        <a:pt x="2164" y="47495"/>
                        <a:pt x="77711" y="163842"/>
                        <a:pt x="42963" y="248033"/>
                      </a:cubicBezTo>
                      <a:cubicBezTo>
                        <a:pt x="9079" y="331360"/>
                        <a:pt x="-7344" y="420564"/>
                        <a:pt x="52298" y="464302"/>
                      </a:cubicBezTo>
                      <a:cubicBezTo>
                        <a:pt x="112805" y="507867"/>
                        <a:pt x="163804" y="442520"/>
                        <a:pt x="134069" y="385816"/>
                      </a:cubicBezTo>
                      <a:cubicBezTo>
                        <a:pt x="104507" y="329285"/>
                        <a:pt x="68894" y="278286"/>
                        <a:pt x="92924" y="192021"/>
                      </a:cubicBezTo>
                      <a:cubicBezTo>
                        <a:pt x="115917" y="105064"/>
                        <a:pt x="44692" y="31072"/>
                        <a:pt x="45210" y="31072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40"/>
                <p:cNvSpPr/>
                <p:nvPr/>
              </p:nvSpPr>
              <p:spPr>
                <a:xfrm>
                  <a:off x="6045726" y="2081386"/>
                  <a:ext cx="206298" cy="428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340" h="565184" extrusionOk="0">
                      <a:moveTo>
                        <a:pt x="15101" y="46"/>
                      </a:moveTo>
                      <a:cubicBezTo>
                        <a:pt x="19250" y="-2720"/>
                        <a:pt x="96699" y="120023"/>
                        <a:pt x="157033" y="223403"/>
                      </a:cubicBezTo>
                      <a:cubicBezTo>
                        <a:pt x="220133" y="324709"/>
                        <a:pt x="300349" y="501735"/>
                        <a:pt x="262661" y="548412"/>
                      </a:cubicBezTo>
                      <a:cubicBezTo>
                        <a:pt x="225666" y="594225"/>
                        <a:pt x="185904" y="542534"/>
                        <a:pt x="174494" y="437771"/>
                      </a:cubicBezTo>
                      <a:cubicBezTo>
                        <a:pt x="162565" y="332489"/>
                        <a:pt x="105689" y="232566"/>
                        <a:pt x="66273" y="224959"/>
                      </a:cubicBezTo>
                      <a:cubicBezTo>
                        <a:pt x="29104" y="215624"/>
                        <a:pt x="-27254" y="27361"/>
                        <a:pt x="15101" y="46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0" name="Google Shape;1520;p40"/>
              <p:cNvGrpSpPr/>
              <p:nvPr/>
            </p:nvGrpSpPr>
            <p:grpSpPr>
              <a:xfrm rot="2033881">
                <a:off x="4984521" y="3929775"/>
                <a:ext cx="1009357" cy="2455598"/>
                <a:chOff x="6623732" y="2930093"/>
                <a:chExt cx="759082" cy="1846719"/>
              </a:xfrm>
            </p:grpSpPr>
            <p:sp>
              <p:nvSpPr>
                <p:cNvPr id="1521" name="Google Shape;1521;p40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40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40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40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40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40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7" name="Google Shape;1527;p40"/>
              <p:cNvGrpSpPr/>
              <p:nvPr/>
            </p:nvGrpSpPr>
            <p:grpSpPr>
              <a:xfrm rot="-1799958">
                <a:off x="7336941" y="3744954"/>
                <a:ext cx="1009296" cy="2455450"/>
                <a:chOff x="6623732" y="2930093"/>
                <a:chExt cx="759082" cy="1846719"/>
              </a:xfrm>
            </p:grpSpPr>
            <p:sp>
              <p:nvSpPr>
                <p:cNvPr id="1528" name="Google Shape;1528;p40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40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40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40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40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40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4" name="Google Shape;1534;p40"/>
              <p:cNvGrpSpPr/>
              <p:nvPr/>
            </p:nvGrpSpPr>
            <p:grpSpPr>
              <a:xfrm rot="-833396">
                <a:off x="7762395" y="4233574"/>
                <a:ext cx="1009337" cy="2455548"/>
                <a:chOff x="6623732" y="2930093"/>
                <a:chExt cx="759082" cy="1846719"/>
              </a:xfrm>
            </p:grpSpPr>
            <p:sp>
              <p:nvSpPr>
                <p:cNvPr id="1535" name="Google Shape;1535;p40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40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40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40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p40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40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541" name="Google Shape;1541;p40"/>
          <p:cNvSpPr txBox="1">
            <a:spLocks noGrp="1"/>
          </p:cNvSpPr>
          <p:nvPr>
            <p:ph type="ctrTitle"/>
          </p:nvPr>
        </p:nvSpPr>
        <p:spPr>
          <a:xfrm>
            <a:off x="713225" y="623047"/>
            <a:ext cx="4265100" cy="27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3200">
                <a:solidFill>
                  <a:schemeClr val="tx2"/>
                </a:solidFill>
              </a:rPr>
              <a:t>Trekking Route Planning for </a:t>
            </a:r>
            <a:r>
              <a:rPr lang="pt-BR" sz="3200" err="1">
                <a:solidFill>
                  <a:schemeClr val="tx2"/>
                </a:solidFill>
              </a:rPr>
              <a:t>Nepali</a:t>
            </a:r>
            <a:r>
              <a:rPr lang="pt-BR" sz="3200">
                <a:solidFill>
                  <a:schemeClr val="tx2"/>
                </a:solidFill>
              </a:rPr>
              <a:t> Mountain </a:t>
            </a:r>
            <a:r>
              <a:rPr lang="pt-BR" sz="3200" err="1">
                <a:solidFill>
                  <a:schemeClr val="tx2"/>
                </a:solidFill>
              </a:rPr>
              <a:t>Trails</a:t>
            </a:r>
            <a:r>
              <a:rPr lang="pt-BR" sz="3200">
                <a:solidFill>
                  <a:schemeClr val="tx2"/>
                </a:solidFill>
              </a:rPr>
              <a:t> </a:t>
            </a:r>
            <a:endParaRPr lang="en-US" sz="3200">
              <a:solidFill>
                <a:schemeClr val="tx2"/>
              </a:solidFill>
            </a:endParaRPr>
          </a:p>
          <a:p>
            <a:r>
              <a:rPr lang="pt-BR" sz="3200" err="1">
                <a:solidFill>
                  <a:schemeClr val="tx2"/>
                </a:solidFill>
              </a:rPr>
              <a:t>based</a:t>
            </a:r>
            <a:r>
              <a:rPr lang="pt-BR" sz="3200">
                <a:solidFill>
                  <a:schemeClr val="tx2"/>
                </a:solidFill>
              </a:rPr>
              <a:t> </a:t>
            </a:r>
            <a:r>
              <a:rPr lang="pt-BR" sz="3200" err="1">
                <a:solidFill>
                  <a:schemeClr val="tx2"/>
                </a:solidFill>
              </a:rPr>
              <a:t>on</a:t>
            </a:r>
            <a:r>
              <a:rPr lang="pt-BR" sz="3200">
                <a:solidFill>
                  <a:schemeClr val="accent3"/>
                </a:solidFill>
              </a:rPr>
              <a:t> Time, Distance </a:t>
            </a:r>
            <a:r>
              <a:rPr lang="pt-BR" sz="3200" err="1">
                <a:solidFill>
                  <a:schemeClr val="tx2"/>
                </a:solidFill>
              </a:rPr>
              <a:t>and</a:t>
            </a:r>
            <a:r>
              <a:rPr lang="pt-BR" sz="3200">
                <a:solidFill>
                  <a:schemeClr val="tx2"/>
                </a:solidFill>
              </a:rPr>
              <a:t> </a:t>
            </a:r>
            <a:r>
              <a:rPr lang="pt-BR" sz="3200" err="1">
                <a:solidFill>
                  <a:schemeClr val="accent3"/>
                </a:solidFill>
              </a:rPr>
              <a:t>Difficulty</a:t>
            </a:r>
            <a:endParaRPr sz="3200">
              <a:solidFill>
                <a:schemeClr val="accent3"/>
              </a:solidFill>
            </a:endParaRPr>
          </a:p>
        </p:txBody>
      </p:sp>
      <p:sp>
        <p:nvSpPr>
          <p:cNvPr id="1542" name="Google Shape;1542;p40"/>
          <p:cNvSpPr txBox="1">
            <a:spLocks noGrp="1"/>
          </p:cNvSpPr>
          <p:nvPr>
            <p:ph type="subTitle" idx="1"/>
          </p:nvPr>
        </p:nvSpPr>
        <p:spPr>
          <a:xfrm>
            <a:off x="572857" y="3822398"/>
            <a:ext cx="3688231" cy="1138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err="1">
                <a:solidFill>
                  <a:schemeClr val="bg2"/>
                </a:solidFill>
                <a:latin typeface="Arial"/>
                <a:cs typeface="Arial"/>
              </a:rPr>
              <a:t>Rohit</a:t>
            </a:r>
            <a:r>
              <a:rPr lang="pt-BR">
                <a:solidFill>
                  <a:schemeClr val="bg2"/>
                </a:solidFill>
                <a:latin typeface="Arial"/>
                <a:cs typeface="Arial"/>
              </a:rPr>
              <a:t> Kumar </a:t>
            </a:r>
            <a:r>
              <a:rPr lang="pt-BR" err="1">
                <a:solidFill>
                  <a:schemeClr val="bg2"/>
                </a:solidFill>
                <a:latin typeface="Arial"/>
                <a:cs typeface="Arial"/>
              </a:rPr>
              <a:t>Sah</a:t>
            </a:r>
            <a:r>
              <a:rPr lang="pt-BR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pt-BR" err="1">
                <a:solidFill>
                  <a:schemeClr val="bg2"/>
                </a:solidFill>
                <a:latin typeface="Arial"/>
                <a:cs typeface="Arial"/>
              </a:rPr>
              <a:t>and</a:t>
            </a:r>
            <a:r>
              <a:rPr lang="pt-BR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pt-BR" err="1">
                <a:solidFill>
                  <a:schemeClr val="bg2"/>
                </a:solidFill>
                <a:latin typeface="Arial"/>
                <a:cs typeface="Arial"/>
              </a:rPr>
              <a:t>Dipesh</a:t>
            </a:r>
            <a:r>
              <a:rPr lang="pt-BR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pt-BR" err="1">
                <a:solidFill>
                  <a:schemeClr val="bg2"/>
                </a:solidFill>
                <a:latin typeface="Arial"/>
                <a:cs typeface="Arial"/>
              </a:rPr>
              <a:t>Duwal</a:t>
            </a:r>
            <a:endParaRPr lang="en-US">
              <a:solidFill>
                <a:schemeClr val="bg2"/>
              </a:solidFill>
              <a:latin typeface="Arial"/>
              <a:cs typeface="Arial"/>
            </a:endParaRPr>
          </a:p>
          <a:p>
            <a:r>
              <a:rPr lang="pt-BR">
                <a:solidFill>
                  <a:schemeClr val="bg2"/>
                </a:solidFill>
                <a:latin typeface="Arial"/>
                <a:cs typeface="Arial"/>
              </a:rPr>
              <a:t>CS456 - </a:t>
            </a:r>
            <a:r>
              <a:rPr lang="pt-BR" err="1">
                <a:solidFill>
                  <a:schemeClr val="bg2"/>
                </a:solidFill>
                <a:latin typeface="Arial"/>
                <a:cs typeface="Arial"/>
              </a:rPr>
              <a:t>Analysis</a:t>
            </a:r>
            <a:r>
              <a:rPr lang="pt-BR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pt-BR" err="1">
                <a:solidFill>
                  <a:schemeClr val="bg2"/>
                </a:solidFill>
                <a:latin typeface="Arial"/>
                <a:cs typeface="Arial"/>
              </a:rPr>
              <a:t>of</a:t>
            </a:r>
            <a:r>
              <a:rPr lang="pt-BR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pt-BR" err="1">
                <a:solidFill>
                  <a:schemeClr val="bg2"/>
                </a:solidFill>
                <a:latin typeface="Arial"/>
                <a:cs typeface="Arial"/>
              </a:rPr>
              <a:t>Algorithms</a:t>
            </a:r>
            <a:endParaRPr lang="pt-BR" err="1">
              <a:solidFill>
                <a:schemeClr val="bg2"/>
              </a:solidFill>
            </a:endParaRPr>
          </a:p>
          <a:p>
            <a:r>
              <a:rPr lang="pt-BR">
                <a:solidFill>
                  <a:schemeClr val="bg2"/>
                </a:solidFill>
                <a:latin typeface="Arial"/>
                <a:cs typeface="Arial"/>
              </a:rPr>
              <a:t>Spring 2025</a:t>
            </a:r>
          </a:p>
          <a:p>
            <a:pPr marL="0" indent="0"/>
            <a:endParaRPr lang="pt-BR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342074-6E68-CD01-BFF3-54FF9A859AB9}"/>
              </a:ext>
            </a:extLst>
          </p:cNvPr>
          <p:cNvSpPr/>
          <p:nvPr/>
        </p:nvSpPr>
        <p:spPr>
          <a:xfrm>
            <a:off x="806203" y="3441127"/>
            <a:ext cx="2461137" cy="3134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solidFill>
                  <a:schemeClr val="bg1"/>
                </a:solidFill>
                <a:cs typeface="Arial"/>
              </a:rPr>
              <a:t>Team </a:t>
            </a:r>
            <a:r>
              <a:rPr lang="pt-BR" sz="1600" err="1">
                <a:solidFill>
                  <a:schemeClr val="bg1"/>
                </a:solidFill>
                <a:cs typeface="Arial"/>
              </a:rPr>
              <a:t>Greedy</a:t>
            </a:r>
            <a:r>
              <a:rPr lang="pt-BR" sz="1600">
                <a:solidFill>
                  <a:schemeClr val="bg1"/>
                </a:solidFill>
                <a:cs typeface="Arial"/>
              </a:rPr>
              <a:t> </a:t>
            </a:r>
            <a:r>
              <a:rPr lang="pt-BR" sz="1600" err="1">
                <a:solidFill>
                  <a:schemeClr val="bg1"/>
                </a:solidFill>
                <a:cs typeface="Arial"/>
              </a:rPr>
              <a:t>Whales</a:t>
            </a:r>
            <a:endParaRPr lang="en-US" err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3">
          <a:extLst>
            <a:ext uri="{FF2B5EF4-FFF2-40B4-BE49-F238E27FC236}">
              <a16:creationId xmlns:a16="http://schemas.microsoft.com/office/drawing/2014/main" id="{C519F4B0-671B-602C-C098-898D8983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65">
            <a:extLst>
              <a:ext uri="{FF2B5EF4-FFF2-40B4-BE49-F238E27FC236}">
                <a16:creationId xmlns:a16="http://schemas.microsoft.com/office/drawing/2014/main" id="{AAD47140-457F-2BBE-76EA-88E4A1D0A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Dataset</a:t>
            </a:r>
            <a:endParaRPr lang="en-US" err="1"/>
          </a:p>
        </p:txBody>
      </p:sp>
      <p:sp>
        <p:nvSpPr>
          <p:cNvPr id="2596" name="Google Shape;2596;p65">
            <a:extLst>
              <a:ext uri="{FF2B5EF4-FFF2-40B4-BE49-F238E27FC236}">
                <a16:creationId xmlns:a16="http://schemas.microsoft.com/office/drawing/2014/main" id="{5C6116A4-955D-2062-B67E-78CF630300FA}"/>
              </a:ext>
            </a:extLst>
          </p:cNvPr>
          <p:cNvSpPr txBox="1"/>
          <p:nvPr/>
        </p:nvSpPr>
        <p:spPr>
          <a:xfrm>
            <a:off x="6008227" y="2162513"/>
            <a:ext cx="2433182" cy="61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pt-BR" err="1">
                <a:solidFill>
                  <a:schemeClr val="dk1"/>
                </a:solidFill>
                <a:latin typeface="Nunito Sans"/>
                <a:sym typeface="Nunito Sans"/>
              </a:rPr>
              <a:t>source</a:t>
            </a:r>
            <a:r>
              <a:rPr lang="pt-BR" dirty="0">
                <a:solidFill>
                  <a:schemeClr val="dk1"/>
                </a:solidFill>
                <a:latin typeface="Nunito Sans"/>
                <a:sym typeface="Nunito Sans"/>
              </a:rPr>
              <a:t>, target, </a:t>
            </a:r>
            <a:r>
              <a:rPr lang="pt-BR" err="1">
                <a:solidFill>
                  <a:schemeClr val="dk1"/>
                </a:solidFill>
                <a:latin typeface="Nunito Sans"/>
                <a:sym typeface="Nunito Sans"/>
              </a:rPr>
              <a:t>distance</a:t>
            </a:r>
            <a:r>
              <a:rPr lang="pt-BR" dirty="0">
                <a:solidFill>
                  <a:schemeClr val="dk1"/>
                </a:solidFill>
                <a:latin typeface="Nunito Sans"/>
                <a:sym typeface="Nunito Sans"/>
              </a:rPr>
              <a:t>, </a:t>
            </a:r>
            <a:r>
              <a:rPr lang="pt-BR" err="1">
                <a:solidFill>
                  <a:schemeClr val="dk1"/>
                </a:solidFill>
                <a:latin typeface="Nunito Sans"/>
                <a:sym typeface="Nunito Sans"/>
              </a:rPr>
              <a:t>altitude_diff</a:t>
            </a:r>
            <a:endParaRPr lang="en-US" err="1">
              <a:solidFill>
                <a:schemeClr val="dk1"/>
              </a:solidFill>
              <a:latin typeface="Nunito Sans"/>
            </a:endParaRPr>
          </a:p>
        </p:txBody>
      </p:sp>
      <p:sp>
        <p:nvSpPr>
          <p:cNvPr id="2597" name="Google Shape;2597;p65">
            <a:extLst>
              <a:ext uri="{FF2B5EF4-FFF2-40B4-BE49-F238E27FC236}">
                <a16:creationId xmlns:a16="http://schemas.microsoft.com/office/drawing/2014/main" id="{3721BCD2-BA6E-88F3-E823-D9D384C6072B}"/>
              </a:ext>
            </a:extLst>
          </p:cNvPr>
          <p:cNvSpPr txBox="1"/>
          <p:nvPr/>
        </p:nvSpPr>
        <p:spPr>
          <a:xfrm>
            <a:off x="716625" y="2162512"/>
            <a:ext cx="2498289" cy="61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err="1">
                <a:solidFill>
                  <a:schemeClr val="dk1"/>
                </a:solidFill>
                <a:latin typeface="Nunito Sans"/>
                <a:sym typeface="Nunito Sans"/>
              </a:rPr>
              <a:t>name</a:t>
            </a:r>
            <a:r>
              <a:rPr lang="pt-BR" dirty="0">
                <a:solidFill>
                  <a:schemeClr val="dk1"/>
                </a:solidFill>
                <a:latin typeface="Nunito Sans"/>
                <a:sym typeface="Nunito Sans"/>
              </a:rPr>
              <a:t>, latitude, longitude, altitude, </a:t>
            </a:r>
            <a:r>
              <a:rPr lang="pt-BR" err="1">
                <a:solidFill>
                  <a:schemeClr val="dk1"/>
                </a:solidFill>
                <a:latin typeface="Nunito Sans"/>
                <a:sym typeface="Nunito Sans"/>
              </a:rPr>
              <a:t>importance</a:t>
            </a:r>
            <a:endParaRPr lang="en-US" err="1">
              <a:solidFill>
                <a:schemeClr val="dk1"/>
              </a:solidFill>
              <a:latin typeface="Nunito Sans"/>
            </a:endParaRPr>
          </a:p>
        </p:txBody>
      </p:sp>
      <p:sp>
        <p:nvSpPr>
          <p:cNvPr id="2598" name="Google Shape;2598;p65">
            <a:extLst>
              <a:ext uri="{FF2B5EF4-FFF2-40B4-BE49-F238E27FC236}">
                <a16:creationId xmlns:a16="http://schemas.microsoft.com/office/drawing/2014/main" id="{7CEB7ADC-EE22-BCA4-9990-3C9F5D27E4E8}"/>
              </a:ext>
            </a:extLst>
          </p:cNvPr>
          <p:cNvSpPr txBox="1"/>
          <p:nvPr/>
        </p:nvSpPr>
        <p:spPr>
          <a:xfrm>
            <a:off x="716625" y="3655863"/>
            <a:ext cx="2418713" cy="68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sym typeface="Nunito Sans"/>
              </a:rPr>
              <a:t>Mean</a:t>
            </a:r>
            <a:r>
              <a:rPr lang="pt-BR" dirty="0">
                <a:solidFill>
                  <a:schemeClr val="dk1"/>
                </a:solidFill>
                <a:latin typeface="Nunito Sans"/>
                <a:ea typeface="Nunito Sans"/>
                <a:sym typeface="Nunito Sans"/>
              </a:rPr>
              <a:t> ≈ 2,300 m</a:t>
            </a:r>
            <a:endParaRPr lang="en-US" dirty="0">
              <a:solidFill>
                <a:schemeClr val="dk1"/>
              </a:solidFill>
              <a:latin typeface="Nunito Sans"/>
              <a:ea typeface="Nunito Sans"/>
            </a:endParaRPr>
          </a:p>
          <a:p>
            <a:r>
              <a:rPr lang="pt-BR" dirty="0">
                <a:solidFill>
                  <a:schemeClr val="dk1"/>
                </a:solidFill>
                <a:latin typeface="Nunito Sans"/>
                <a:ea typeface="Nunito Sans"/>
                <a:sym typeface="Nunito Sans"/>
              </a:rPr>
              <a:t>Range 942 m → 3,434 m</a:t>
            </a:r>
            <a:endParaRPr lang="en-US" dirty="0">
              <a:solidFill>
                <a:schemeClr val="dk1"/>
              </a:solidFill>
              <a:latin typeface="Nunito Sans"/>
              <a:ea typeface="Nunito Sans"/>
              <a:cs typeface="Nunito Sans"/>
            </a:endParaRPr>
          </a:p>
        </p:txBody>
      </p:sp>
      <p:sp>
        <p:nvSpPr>
          <p:cNvPr id="2599" name="Google Shape;2599;p65">
            <a:extLst>
              <a:ext uri="{FF2B5EF4-FFF2-40B4-BE49-F238E27FC236}">
                <a16:creationId xmlns:a16="http://schemas.microsoft.com/office/drawing/2014/main" id="{09DE33FC-9F46-5785-F593-B60145CBB6A8}"/>
              </a:ext>
            </a:extLst>
          </p:cNvPr>
          <p:cNvSpPr txBox="1"/>
          <p:nvPr/>
        </p:nvSpPr>
        <p:spPr>
          <a:xfrm>
            <a:off x="6420575" y="3655863"/>
            <a:ext cx="2013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pt-BR" dirty="0">
                <a:solidFill>
                  <a:schemeClr val="dk1"/>
                </a:solidFill>
                <a:latin typeface="Nunito Sans"/>
                <a:sym typeface="Nunito Sans"/>
              </a:rPr>
              <a:t>Most </a:t>
            </a:r>
            <a:r>
              <a:rPr lang="pt-BR" err="1">
                <a:solidFill>
                  <a:schemeClr val="dk1"/>
                </a:solidFill>
                <a:latin typeface="Nunito Sans"/>
                <a:sym typeface="Nunito Sans"/>
              </a:rPr>
              <a:t>values</a:t>
            </a:r>
            <a:r>
              <a:rPr lang="pt-BR" dirty="0">
                <a:solidFill>
                  <a:schemeClr val="dk1"/>
                </a:solidFill>
                <a:latin typeface="Nunito Sans"/>
                <a:sym typeface="Nunito Sans"/>
              </a:rPr>
              <a:t> ~ 0.053 </a:t>
            </a:r>
            <a:r>
              <a:rPr lang="pt-BR" err="1">
                <a:solidFill>
                  <a:schemeClr val="dk1"/>
                </a:solidFill>
                <a:latin typeface="Nunito Sans"/>
                <a:sym typeface="Nunito Sans"/>
              </a:rPr>
              <a:t>Low</a:t>
            </a:r>
            <a:r>
              <a:rPr lang="pt-BR" dirty="0">
                <a:solidFill>
                  <a:schemeClr val="dk1"/>
                </a:solidFill>
                <a:latin typeface="Nunito Sans"/>
                <a:sym typeface="Nunito Sans"/>
              </a:rPr>
              <a:t> </a:t>
            </a:r>
            <a:r>
              <a:rPr lang="pt-BR" err="1">
                <a:solidFill>
                  <a:schemeClr val="dk1"/>
                </a:solidFill>
                <a:latin typeface="Nunito Sans"/>
                <a:sym typeface="Nunito Sans"/>
              </a:rPr>
              <a:t>variance</a:t>
            </a:r>
            <a:endParaRPr lang="en-US">
              <a:solidFill>
                <a:schemeClr val="dk1"/>
              </a:solidFill>
              <a:latin typeface="Nunito Sans"/>
            </a:endParaRPr>
          </a:p>
        </p:txBody>
      </p:sp>
      <p:sp>
        <p:nvSpPr>
          <p:cNvPr id="2600" name="Google Shape;2600;p65">
            <a:extLst>
              <a:ext uri="{FF2B5EF4-FFF2-40B4-BE49-F238E27FC236}">
                <a16:creationId xmlns:a16="http://schemas.microsoft.com/office/drawing/2014/main" id="{998CDEDE-7536-AE06-BBB0-DC3FE3C9C2AF}"/>
              </a:ext>
            </a:extLst>
          </p:cNvPr>
          <p:cNvSpPr txBox="1"/>
          <p:nvPr/>
        </p:nvSpPr>
        <p:spPr>
          <a:xfrm>
            <a:off x="709825" y="1832938"/>
            <a:ext cx="2013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Nodes</a:t>
            </a:r>
            <a:endParaRPr lang="pt-BR" sz="2000">
              <a:solidFill>
                <a:schemeClr val="dk1"/>
              </a:solidFill>
              <a:latin typeface="Plus Jakarta Sans ExtraBold"/>
              <a:ea typeface="Plus Jakarta Sans ExtraBold"/>
              <a:cs typeface="Plus Jakarta Sans ExtraBold"/>
            </a:endParaRPr>
          </a:p>
        </p:txBody>
      </p:sp>
      <p:sp>
        <p:nvSpPr>
          <p:cNvPr id="2603" name="Google Shape;2603;p65">
            <a:extLst>
              <a:ext uri="{FF2B5EF4-FFF2-40B4-BE49-F238E27FC236}">
                <a16:creationId xmlns:a16="http://schemas.microsoft.com/office/drawing/2014/main" id="{70AFFA72-BEA4-4F84-7DB9-CFB46375B2E8}"/>
              </a:ext>
            </a:extLst>
          </p:cNvPr>
          <p:cNvSpPr txBox="1"/>
          <p:nvPr/>
        </p:nvSpPr>
        <p:spPr>
          <a:xfrm>
            <a:off x="6420575" y="3325064"/>
            <a:ext cx="2013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pt-BR" sz="2000" err="1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Importance</a:t>
            </a:r>
            <a:endParaRPr lang="pt-BR" sz="2000" err="1">
              <a:solidFill>
                <a:schemeClr val="dk1"/>
              </a:solidFill>
              <a:latin typeface="Plus Jakarta Sans ExtraBold"/>
              <a:ea typeface="Plus Jakarta Sans ExtraBold"/>
              <a:cs typeface="Plus Jakarta Sans ExtraBold"/>
            </a:endParaRPr>
          </a:p>
        </p:txBody>
      </p:sp>
      <p:pic>
        <p:nvPicPr>
          <p:cNvPr id="2604" name="Google Shape;2604;p65" title="Points scored">
            <a:hlinkClick r:id="rId3"/>
            <a:extLst>
              <a:ext uri="{FF2B5EF4-FFF2-40B4-BE49-F238E27FC236}">
                <a16:creationId xmlns:a16="http://schemas.microsoft.com/office/drawing/2014/main" id="{81AE59B2-E26B-AD77-CB81-8D7CFC3AC5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076" y="1200850"/>
            <a:ext cx="3135849" cy="31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65">
            <a:extLst>
              <a:ext uri="{FF2B5EF4-FFF2-40B4-BE49-F238E27FC236}">
                <a16:creationId xmlns:a16="http://schemas.microsoft.com/office/drawing/2014/main" id="{4DAD517F-BC0D-F85A-54A9-C968C414A377}"/>
              </a:ext>
            </a:extLst>
          </p:cNvPr>
          <p:cNvSpPr txBox="1"/>
          <p:nvPr/>
        </p:nvSpPr>
        <p:spPr>
          <a:xfrm>
            <a:off x="709825" y="1421050"/>
            <a:ext cx="8298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3"/>
                </a:solidFill>
                <a:latin typeface="Plus Jakarta Sans ExtraBold"/>
                <a:cs typeface="Plus Jakarta Sans ExtraBold"/>
                <a:sym typeface="Plus Jakarta Sans ExtraBold"/>
              </a:rPr>
              <a:t>113</a:t>
            </a:r>
            <a:endParaRPr lang="en-US"/>
          </a:p>
        </p:txBody>
      </p:sp>
      <p:sp>
        <p:nvSpPr>
          <p:cNvPr id="2609" name="Google Shape;2609;p65">
            <a:extLst>
              <a:ext uri="{FF2B5EF4-FFF2-40B4-BE49-F238E27FC236}">
                <a16:creationId xmlns:a16="http://schemas.microsoft.com/office/drawing/2014/main" id="{FEFC8C0A-F3DC-1A6E-9C92-71C1F89DD899}"/>
              </a:ext>
            </a:extLst>
          </p:cNvPr>
          <p:cNvSpPr/>
          <p:nvPr/>
        </p:nvSpPr>
        <p:spPr>
          <a:xfrm>
            <a:off x="1546425" y="1540000"/>
            <a:ext cx="174000" cy="17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11" name="Google Shape;2611;p65">
            <a:extLst>
              <a:ext uri="{FF2B5EF4-FFF2-40B4-BE49-F238E27FC236}">
                <a16:creationId xmlns:a16="http://schemas.microsoft.com/office/drawing/2014/main" id="{3E8009BD-8590-D0BA-8823-97424B7C0AB8}"/>
              </a:ext>
            </a:extLst>
          </p:cNvPr>
          <p:cNvSpPr/>
          <p:nvPr/>
        </p:nvSpPr>
        <p:spPr>
          <a:xfrm>
            <a:off x="7430375" y="1544350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" name="Google Shape;2600;p65">
            <a:extLst>
              <a:ext uri="{FF2B5EF4-FFF2-40B4-BE49-F238E27FC236}">
                <a16:creationId xmlns:a16="http://schemas.microsoft.com/office/drawing/2014/main" id="{F8FC7533-88A8-8900-AEC6-72397C44947C}"/>
              </a:ext>
            </a:extLst>
          </p:cNvPr>
          <p:cNvSpPr txBox="1"/>
          <p:nvPr/>
        </p:nvSpPr>
        <p:spPr>
          <a:xfrm>
            <a:off x="6403122" y="1832937"/>
            <a:ext cx="2013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err="1">
                <a:solidFill>
                  <a:schemeClr val="dk1"/>
                </a:solidFill>
                <a:latin typeface="Plus Jakarta Sans ExtraBold"/>
                <a:cs typeface="Plus Jakarta Sans ExtraBold"/>
                <a:sym typeface="Plus Jakarta Sans ExtraBold"/>
              </a:rPr>
              <a:t>Edges</a:t>
            </a:r>
            <a:endParaRPr lang="pt-BR" sz="2000" err="1">
              <a:solidFill>
                <a:schemeClr val="dk1"/>
              </a:solidFill>
              <a:latin typeface="Plus Jakarta Sans ExtraBold"/>
              <a:cs typeface="Plus Jakarta Sans ExtraBold"/>
            </a:endParaRPr>
          </a:p>
        </p:txBody>
      </p:sp>
      <p:sp>
        <p:nvSpPr>
          <p:cNvPr id="3" name="Google Shape;2606;p65">
            <a:extLst>
              <a:ext uri="{FF2B5EF4-FFF2-40B4-BE49-F238E27FC236}">
                <a16:creationId xmlns:a16="http://schemas.microsoft.com/office/drawing/2014/main" id="{C04E02A8-B092-AFE9-6CB2-93D50A78897B}"/>
              </a:ext>
            </a:extLst>
          </p:cNvPr>
          <p:cNvSpPr txBox="1"/>
          <p:nvPr/>
        </p:nvSpPr>
        <p:spPr>
          <a:xfrm>
            <a:off x="7582293" y="1428283"/>
            <a:ext cx="8298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3"/>
                </a:solidFill>
                <a:latin typeface="Plus Jakarta Sans ExtraBold"/>
                <a:cs typeface="Plus Jakarta Sans ExtraBold"/>
                <a:sym typeface="Plus Jakarta Sans ExtraBold"/>
              </a:rPr>
              <a:t>116</a:t>
            </a:r>
            <a:endParaRPr lang="en-US"/>
          </a:p>
        </p:txBody>
      </p:sp>
      <p:sp>
        <p:nvSpPr>
          <p:cNvPr id="4" name="Google Shape;2600;p65">
            <a:extLst>
              <a:ext uri="{FF2B5EF4-FFF2-40B4-BE49-F238E27FC236}">
                <a16:creationId xmlns:a16="http://schemas.microsoft.com/office/drawing/2014/main" id="{7A72B751-2FA9-C746-3C5C-72552641F112}"/>
              </a:ext>
            </a:extLst>
          </p:cNvPr>
          <p:cNvSpPr txBox="1"/>
          <p:nvPr/>
        </p:nvSpPr>
        <p:spPr>
          <a:xfrm>
            <a:off x="717058" y="3323178"/>
            <a:ext cx="2013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Altitude</a:t>
            </a:r>
            <a:endParaRPr lang="pt-BR" sz="2000">
              <a:solidFill>
                <a:schemeClr val="dk1"/>
              </a:solidFill>
              <a:latin typeface="Plus Jakarta Sans ExtraBold"/>
              <a:ea typeface="Plus Jakarta Sans ExtraBold"/>
              <a:cs typeface="Plus Jakarta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397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>
          <a:extLst>
            <a:ext uri="{FF2B5EF4-FFF2-40B4-BE49-F238E27FC236}">
              <a16:creationId xmlns:a16="http://schemas.microsoft.com/office/drawing/2014/main" id="{CC5D44F7-37D9-C182-624E-C310EB7B0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8567F48-F180-17E6-D641-60AB53FCA59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35" b="35"/>
          <a:stretch/>
        </p:blipFill>
        <p:spPr>
          <a:xfrm>
            <a:off x="1179" y="1179"/>
            <a:ext cx="9150600" cy="5143500"/>
          </a:xfrm>
        </p:spPr>
      </p:pic>
      <p:sp>
        <p:nvSpPr>
          <p:cNvPr id="2225" name="Google Shape;2225;p53">
            <a:extLst>
              <a:ext uri="{FF2B5EF4-FFF2-40B4-BE49-F238E27FC236}">
                <a16:creationId xmlns:a16="http://schemas.microsoft.com/office/drawing/2014/main" id="{C9D9139D-FFF7-D710-CA93-EAAA2DE22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595" y="4486511"/>
            <a:ext cx="5355406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800" err="1"/>
              <a:t>Showing</a:t>
            </a:r>
            <a:r>
              <a:rPr lang="pt-BR" sz="1800"/>
              <a:t> </a:t>
            </a:r>
            <a:r>
              <a:rPr lang="pt-BR" sz="1800" err="1"/>
              <a:t>all</a:t>
            </a:r>
            <a:r>
              <a:rPr lang="pt-BR" sz="1800"/>
              <a:t> </a:t>
            </a:r>
            <a:r>
              <a:rPr lang="pt-BR" sz="1800" err="1"/>
              <a:t>the</a:t>
            </a:r>
            <a:r>
              <a:rPr lang="pt-BR" sz="1800"/>
              <a:t> nodes </a:t>
            </a:r>
            <a:r>
              <a:rPr lang="pt-BR" sz="1800" err="1"/>
              <a:t>and</a:t>
            </a:r>
            <a:r>
              <a:rPr lang="pt-BR" sz="1800"/>
              <a:t> </a:t>
            </a:r>
            <a:r>
              <a:rPr lang="pt-BR" sz="1800" err="1"/>
              <a:t>edges</a:t>
            </a:r>
            <a:r>
              <a:rPr lang="pt-BR" sz="1800"/>
              <a:t> (</a:t>
            </a:r>
            <a:r>
              <a:rPr lang="pt-BR" sz="1800" err="1"/>
              <a:t>processed</a:t>
            </a:r>
            <a:r>
              <a:rPr lang="pt-BR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823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9" name="Google Shape;1579;p43"/>
          <p:cNvGrpSpPr/>
          <p:nvPr/>
        </p:nvGrpSpPr>
        <p:grpSpPr>
          <a:xfrm>
            <a:off x="-1148951" y="648915"/>
            <a:ext cx="8737853" cy="6200828"/>
            <a:chOff x="-1258281" y="643946"/>
            <a:chExt cx="8737853" cy="6200828"/>
          </a:xfrm>
        </p:grpSpPr>
        <p:grpSp>
          <p:nvGrpSpPr>
            <p:cNvPr id="1580" name="Google Shape;1580;p43"/>
            <p:cNvGrpSpPr/>
            <p:nvPr/>
          </p:nvGrpSpPr>
          <p:grpSpPr>
            <a:xfrm>
              <a:off x="-849912" y="643946"/>
              <a:ext cx="8329485" cy="6200828"/>
              <a:chOff x="-849912" y="643946"/>
              <a:chExt cx="8329485" cy="6200828"/>
            </a:xfrm>
          </p:grpSpPr>
          <p:sp>
            <p:nvSpPr>
              <p:cNvPr id="1581" name="Google Shape;1581;p43"/>
              <p:cNvSpPr/>
              <p:nvPr/>
            </p:nvSpPr>
            <p:spPr>
              <a:xfrm>
                <a:off x="-83100" y="1218450"/>
                <a:ext cx="6502800" cy="394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grpSp>
            <p:nvGrpSpPr>
              <p:cNvPr id="1582" name="Google Shape;1582;p43"/>
              <p:cNvGrpSpPr/>
              <p:nvPr/>
            </p:nvGrpSpPr>
            <p:grpSpPr>
              <a:xfrm>
                <a:off x="-849912" y="677507"/>
                <a:ext cx="6741289" cy="5585871"/>
                <a:chOff x="-849912" y="677507"/>
                <a:chExt cx="6741289" cy="5585871"/>
              </a:xfrm>
            </p:grpSpPr>
            <p:grpSp>
              <p:nvGrpSpPr>
                <p:cNvPr id="1583" name="Google Shape;1583;p43"/>
                <p:cNvGrpSpPr/>
                <p:nvPr/>
              </p:nvGrpSpPr>
              <p:grpSpPr>
                <a:xfrm rot="6299939" flipH="1">
                  <a:off x="1320491" y="982292"/>
                  <a:ext cx="1710068" cy="1406151"/>
                  <a:chOff x="7754112" y="1826157"/>
                  <a:chExt cx="1072114" cy="881576"/>
                </a:xfrm>
              </p:grpSpPr>
              <p:sp>
                <p:nvSpPr>
                  <p:cNvPr id="1584" name="Google Shape;1584;p43"/>
                  <p:cNvSpPr/>
                  <p:nvPr/>
                </p:nvSpPr>
                <p:spPr>
                  <a:xfrm>
                    <a:off x="8161502" y="1876483"/>
                    <a:ext cx="664724" cy="521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7524" h="689088" extrusionOk="0">
                        <a:moveTo>
                          <a:pt x="0" y="688915"/>
                        </a:moveTo>
                        <a:cubicBezTo>
                          <a:pt x="11756" y="667997"/>
                          <a:pt x="24376" y="647598"/>
                          <a:pt x="37342" y="627371"/>
                        </a:cubicBezTo>
                        <a:cubicBezTo>
                          <a:pt x="50307" y="607145"/>
                          <a:pt x="63792" y="587264"/>
                          <a:pt x="77449" y="567556"/>
                        </a:cubicBezTo>
                        <a:cubicBezTo>
                          <a:pt x="104936" y="528313"/>
                          <a:pt x="133980" y="489934"/>
                          <a:pt x="164233" y="452592"/>
                        </a:cubicBezTo>
                        <a:cubicBezTo>
                          <a:pt x="194660" y="415424"/>
                          <a:pt x="226469" y="379292"/>
                          <a:pt x="259661" y="344717"/>
                        </a:cubicBezTo>
                        <a:cubicBezTo>
                          <a:pt x="292854" y="309969"/>
                          <a:pt x="327775" y="276776"/>
                          <a:pt x="363906" y="245140"/>
                        </a:cubicBezTo>
                        <a:cubicBezTo>
                          <a:pt x="382059" y="229408"/>
                          <a:pt x="400556" y="214022"/>
                          <a:pt x="419573" y="199154"/>
                        </a:cubicBezTo>
                        <a:cubicBezTo>
                          <a:pt x="438589" y="184287"/>
                          <a:pt x="457951" y="170111"/>
                          <a:pt x="477660" y="156281"/>
                        </a:cubicBezTo>
                        <a:cubicBezTo>
                          <a:pt x="497368" y="142624"/>
                          <a:pt x="517767" y="129658"/>
                          <a:pt x="538339" y="117211"/>
                        </a:cubicBezTo>
                        <a:cubicBezTo>
                          <a:pt x="559085" y="104936"/>
                          <a:pt x="580176" y="93354"/>
                          <a:pt x="601786" y="82462"/>
                        </a:cubicBezTo>
                        <a:cubicBezTo>
                          <a:pt x="645005" y="61199"/>
                          <a:pt x="689780" y="42701"/>
                          <a:pt x="735765" y="28698"/>
                        </a:cubicBezTo>
                        <a:lnTo>
                          <a:pt x="753053" y="23684"/>
                        </a:lnTo>
                        <a:cubicBezTo>
                          <a:pt x="758758" y="21955"/>
                          <a:pt x="764636" y="20572"/>
                          <a:pt x="770513" y="19016"/>
                        </a:cubicBezTo>
                        <a:lnTo>
                          <a:pt x="779330" y="16769"/>
                        </a:lnTo>
                        <a:lnTo>
                          <a:pt x="788147" y="14695"/>
                        </a:lnTo>
                        <a:cubicBezTo>
                          <a:pt x="794025" y="13484"/>
                          <a:pt x="799903" y="11929"/>
                          <a:pt x="805781" y="10718"/>
                        </a:cubicBezTo>
                        <a:lnTo>
                          <a:pt x="823587" y="7434"/>
                        </a:lnTo>
                        <a:lnTo>
                          <a:pt x="828082" y="6569"/>
                        </a:lnTo>
                        <a:lnTo>
                          <a:pt x="832577" y="5878"/>
                        </a:lnTo>
                        <a:lnTo>
                          <a:pt x="841566" y="4495"/>
                        </a:lnTo>
                        <a:cubicBezTo>
                          <a:pt x="853494" y="2420"/>
                          <a:pt x="865423" y="1383"/>
                          <a:pt x="877352" y="0"/>
                        </a:cubicBezTo>
                        <a:lnTo>
                          <a:pt x="877525" y="864"/>
                        </a:lnTo>
                        <a:cubicBezTo>
                          <a:pt x="782615" y="14867"/>
                          <a:pt x="690817" y="45985"/>
                          <a:pt x="605934" y="89723"/>
                        </a:cubicBezTo>
                        <a:cubicBezTo>
                          <a:pt x="520879" y="133288"/>
                          <a:pt x="441528" y="187917"/>
                          <a:pt x="368747" y="249980"/>
                        </a:cubicBezTo>
                        <a:cubicBezTo>
                          <a:pt x="332443" y="281098"/>
                          <a:pt x="297349" y="313945"/>
                          <a:pt x="263983" y="348175"/>
                        </a:cubicBezTo>
                        <a:cubicBezTo>
                          <a:pt x="230445" y="382404"/>
                          <a:pt x="198463" y="418190"/>
                          <a:pt x="167864" y="455013"/>
                        </a:cubicBezTo>
                        <a:cubicBezTo>
                          <a:pt x="137092" y="491836"/>
                          <a:pt x="107875" y="529696"/>
                          <a:pt x="79869" y="568766"/>
                        </a:cubicBezTo>
                        <a:cubicBezTo>
                          <a:pt x="65866" y="588301"/>
                          <a:pt x="52209" y="608009"/>
                          <a:pt x="39070" y="628063"/>
                        </a:cubicBezTo>
                        <a:cubicBezTo>
                          <a:pt x="25932" y="648116"/>
                          <a:pt x="12966" y="668343"/>
                          <a:pt x="1037" y="689088"/>
                        </a:cubicBezTo>
                        <a:lnTo>
                          <a:pt x="0" y="688915"/>
                        </a:ln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5" name="Google Shape;1585;p43"/>
                  <p:cNvSpPr/>
                  <p:nvPr/>
                </p:nvSpPr>
                <p:spPr>
                  <a:xfrm>
                    <a:off x="7923011" y="2146592"/>
                    <a:ext cx="436783" cy="561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611" h="740605" extrusionOk="0">
                        <a:moveTo>
                          <a:pt x="576611" y="0"/>
                        </a:moveTo>
                        <a:cubicBezTo>
                          <a:pt x="576611" y="0"/>
                          <a:pt x="574537" y="216442"/>
                          <a:pt x="497088" y="314118"/>
                        </a:cubicBezTo>
                        <a:cubicBezTo>
                          <a:pt x="419639" y="411793"/>
                          <a:pt x="367257" y="410238"/>
                          <a:pt x="311763" y="548712"/>
                        </a:cubicBezTo>
                        <a:cubicBezTo>
                          <a:pt x="256270" y="687014"/>
                          <a:pt x="12340" y="740606"/>
                          <a:pt x="12340" y="740606"/>
                        </a:cubicBezTo>
                        <a:cubicBezTo>
                          <a:pt x="12340" y="740606"/>
                          <a:pt x="-46092" y="491317"/>
                          <a:pt x="91345" y="318958"/>
                        </a:cubicBezTo>
                        <a:cubicBezTo>
                          <a:pt x="228782" y="146427"/>
                          <a:pt x="576611" y="0"/>
                          <a:pt x="576611" y="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6" name="Google Shape;1586;p43"/>
                  <p:cNvSpPr/>
                  <p:nvPr/>
                </p:nvSpPr>
                <p:spPr>
                  <a:xfrm>
                    <a:off x="7932222" y="2146592"/>
                    <a:ext cx="427566" cy="561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4443" h="740605" extrusionOk="0">
                        <a:moveTo>
                          <a:pt x="564444" y="0"/>
                        </a:moveTo>
                        <a:cubicBezTo>
                          <a:pt x="564444" y="0"/>
                          <a:pt x="482673" y="173396"/>
                          <a:pt x="455704" y="254475"/>
                        </a:cubicBezTo>
                        <a:cubicBezTo>
                          <a:pt x="428735" y="335555"/>
                          <a:pt x="457087" y="219727"/>
                          <a:pt x="424413" y="211429"/>
                        </a:cubicBezTo>
                        <a:cubicBezTo>
                          <a:pt x="391739" y="203131"/>
                          <a:pt x="325700" y="453284"/>
                          <a:pt x="304955" y="442220"/>
                        </a:cubicBezTo>
                        <a:cubicBezTo>
                          <a:pt x="284210" y="431156"/>
                          <a:pt x="297522" y="366845"/>
                          <a:pt x="276430" y="368920"/>
                        </a:cubicBezTo>
                        <a:cubicBezTo>
                          <a:pt x="255339" y="370994"/>
                          <a:pt x="203131" y="658662"/>
                          <a:pt x="185151" y="625297"/>
                        </a:cubicBezTo>
                        <a:cubicBezTo>
                          <a:pt x="167172" y="591931"/>
                          <a:pt x="206070" y="519669"/>
                          <a:pt x="159738" y="540241"/>
                        </a:cubicBezTo>
                        <a:cubicBezTo>
                          <a:pt x="113580" y="560814"/>
                          <a:pt x="0" y="740606"/>
                          <a:pt x="0" y="740606"/>
                        </a:cubicBezTo>
                        <a:cubicBezTo>
                          <a:pt x="0" y="740606"/>
                          <a:pt x="130349" y="506357"/>
                          <a:pt x="108221" y="500825"/>
                        </a:cubicBezTo>
                        <a:cubicBezTo>
                          <a:pt x="86266" y="495293"/>
                          <a:pt x="27487" y="530214"/>
                          <a:pt x="24721" y="517767"/>
                        </a:cubicBezTo>
                        <a:cubicBezTo>
                          <a:pt x="21955" y="505320"/>
                          <a:pt x="205032" y="407990"/>
                          <a:pt x="193277" y="396234"/>
                        </a:cubicBezTo>
                        <a:cubicBezTo>
                          <a:pt x="181521" y="384479"/>
                          <a:pt x="100096" y="422512"/>
                          <a:pt x="99577" y="404705"/>
                        </a:cubicBezTo>
                        <a:cubicBezTo>
                          <a:pt x="98886" y="386899"/>
                          <a:pt x="298386" y="285074"/>
                          <a:pt x="290606" y="274183"/>
                        </a:cubicBezTo>
                        <a:cubicBezTo>
                          <a:pt x="282654" y="263465"/>
                          <a:pt x="210219" y="294928"/>
                          <a:pt x="219900" y="267960"/>
                        </a:cubicBezTo>
                        <a:cubicBezTo>
                          <a:pt x="229581" y="241164"/>
                          <a:pt x="426142" y="194141"/>
                          <a:pt x="401421" y="187745"/>
                        </a:cubicBezTo>
                        <a:cubicBezTo>
                          <a:pt x="376699" y="181521"/>
                          <a:pt x="324836" y="212293"/>
                          <a:pt x="331751" y="184806"/>
                        </a:cubicBezTo>
                        <a:cubicBezTo>
                          <a:pt x="339012" y="157491"/>
                          <a:pt x="564444" y="0"/>
                          <a:pt x="564444" y="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7" name="Google Shape;1587;p43"/>
                  <p:cNvSpPr/>
                  <p:nvPr/>
                </p:nvSpPr>
                <p:spPr>
                  <a:xfrm>
                    <a:off x="7931830" y="2146331"/>
                    <a:ext cx="428482" cy="561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653" h="741124" extrusionOk="0">
                        <a:moveTo>
                          <a:pt x="0" y="740433"/>
                        </a:moveTo>
                        <a:cubicBezTo>
                          <a:pt x="38379" y="672492"/>
                          <a:pt x="78140" y="605416"/>
                          <a:pt x="119458" y="539204"/>
                        </a:cubicBezTo>
                        <a:cubicBezTo>
                          <a:pt x="140376" y="506184"/>
                          <a:pt x="161467" y="473511"/>
                          <a:pt x="183595" y="441182"/>
                        </a:cubicBezTo>
                        <a:cubicBezTo>
                          <a:pt x="194487" y="424932"/>
                          <a:pt x="205897" y="409200"/>
                          <a:pt x="217134" y="393123"/>
                        </a:cubicBezTo>
                        <a:lnTo>
                          <a:pt x="234594" y="369611"/>
                        </a:lnTo>
                        <a:lnTo>
                          <a:pt x="243411" y="357856"/>
                        </a:lnTo>
                        <a:lnTo>
                          <a:pt x="252573" y="346273"/>
                        </a:lnTo>
                        <a:cubicBezTo>
                          <a:pt x="258624" y="338666"/>
                          <a:pt x="264502" y="330714"/>
                          <a:pt x="270898" y="323280"/>
                        </a:cubicBezTo>
                        <a:lnTo>
                          <a:pt x="290261" y="300979"/>
                        </a:lnTo>
                        <a:cubicBezTo>
                          <a:pt x="297003" y="293718"/>
                          <a:pt x="304091" y="286803"/>
                          <a:pt x="311006" y="279542"/>
                        </a:cubicBezTo>
                        <a:cubicBezTo>
                          <a:pt x="317921" y="272454"/>
                          <a:pt x="325182" y="266058"/>
                          <a:pt x="332097" y="259316"/>
                        </a:cubicBezTo>
                        <a:cubicBezTo>
                          <a:pt x="346273" y="246004"/>
                          <a:pt x="360103" y="232520"/>
                          <a:pt x="373933" y="218862"/>
                        </a:cubicBezTo>
                        <a:cubicBezTo>
                          <a:pt x="387936" y="205378"/>
                          <a:pt x="401594" y="191721"/>
                          <a:pt x="415251" y="177891"/>
                        </a:cubicBezTo>
                        <a:cubicBezTo>
                          <a:pt x="442566" y="150403"/>
                          <a:pt x="469188" y="122051"/>
                          <a:pt x="494774" y="93008"/>
                        </a:cubicBezTo>
                        <a:cubicBezTo>
                          <a:pt x="507740" y="78486"/>
                          <a:pt x="520015" y="63619"/>
                          <a:pt x="531770" y="48233"/>
                        </a:cubicBezTo>
                        <a:cubicBezTo>
                          <a:pt x="543699" y="33020"/>
                          <a:pt x="554936" y="17115"/>
                          <a:pt x="564098" y="0"/>
                        </a:cubicBezTo>
                        <a:lnTo>
                          <a:pt x="565654" y="691"/>
                        </a:lnTo>
                        <a:cubicBezTo>
                          <a:pt x="558739" y="19189"/>
                          <a:pt x="548539" y="36131"/>
                          <a:pt x="538167" y="52728"/>
                        </a:cubicBezTo>
                        <a:cubicBezTo>
                          <a:pt x="527448" y="69151"/>
                          <a:pt x="515865" y="85056"/>
                          <a:pt x="503937" y="100614"/>
                        </a:cubicBezTo>
                        <a:cubicBezTo>
                          <a:pt x="480080" y="131732"/>
                          <a:pt x="454148" y="161121"/>
                          <a:pt x="427352" y="189646"/>
                        </a:cubicBezTo>
                        <a:cubicBezTo>
                          <a:pt x="413868" y="203822"/>
                          <a:pt x="400038" y="217825"/>
                          <a:pt x="386207" y="231483"/>
                        </a:cubicBezTo>
                        <a:cubicBezTo>
                          <a:pt x="372205" y="245140"/>
                          <a:pt x="357856" y="258451"/>
                          <a:pt x="343334" y="271590"/>
                        </a:cubicBezTo>
                        <a:cubicBezTo>
                          <a:pt x="336073" y="278159"/>
                          <a:pt x="328467" y="284556"/>
                          <a:pt x="321724" y="291125"/>
                        </a:cubicBezTo>
                        <a:cubicBezTo>
                          <a:pt x="314982" y="297867"/>
                          <a:pt x="307894" y="304264"/>
                          <a:pt x="301152" y="311179"/>
                        </a:cubicBezTo>
                        <a:lnTo>
                          <a:pt x="281617" y="332616"/>
                        </a:lnTo>
                        <a:cubicBezTo>
                          <a:pt x="275220" y="339704"/>
                          <a:pt x="269170" y="347483"/>
                          <a:pt x="262946" y="354744"/>
                        </a:cubicBezTo>
                        <a:lnTo>
                          <a:pt x="253611" y="365981"/>
                        </a:lnTo>
                        <a:lnTo>
                          <a:pt x="244621" y="377391"/>
                        </a:lnTo>
                        <a:lnTo>
                          <a:pt x="226815" y="400384"/>
                        </a:lnTo>
                        <a:cubicBezTo>
                          <a:pt x="215405" y="416115"/>
                          <a:pt x="203649" y="431501"/>
                          <a:pt x="192412" y="447406"/>
                        </a:cubicBezTo>
                        <a:cubicBezTo>
                          <a:pt x="169765" y="479043"/>
                          <a:pt x="147983" y="511198"/>
                          <a:pt x="126373" y="543699"/>
                        </a:cubicBezTo>
                        <a:cubicBezTo>
                          <a:pt x="83154" y="608528"/>
                          <a:pt x="41491" y="674394"/>
                          <a:pt x="1383" y="741124"/>
                        </a:cubicBezTo>
                        <a:lnTo>
                          <a:pt x="0" y="740433"/>
                        </a:ln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8" name="Google Shape;1588;p43"/>
                  <p:cNvSpPr/>
                  <p:nvPr/>
                </p:nvSpPr>
                <p:spPr>
                  <a:xfrm>
                    <a:off x="8113343" y="2020437"/>
                    <a:ext cx="379898" cy="9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516" h="129231" extrusionOk="0">
                        <a:moveTo>
                          <a:pt x="501517" y="0"/>
                        </a:moveTo>
                        <a:cubicBezTo>
                          <a:pt x="483365" y="13830"/>
                          <a:pt x="464348" y="26277"/>
                          <a:pt x="444813" y="38033"/>
                        </a:cubicBezTo>
                        <a:cubicBezTo>
                          <a:pt x="425278" y="49789"/>
                          <a:pt x="405224" y="60853"/>
                          <a:pt x="384825" y="70880"/>
                        </a:cubicBezTo>
                        <a:cubicBezTo>
                          <a:pt x="343853" y="90933"/>
                          <a:pt x="300979" y="107530"/>
                          <a:pt x="256204" y="118248"/>
                        </a:cubicBezTo>
                        <a:cubicBezTo>
                          <a:pt x="244967" y="120841"/>
                          <a:pt x="233730" y="123089"/>
                          <a:pt x="222493" y="124817"/>
                        </a:cubicBezTo>
                        <a:cubicBezTo>
                          <a:pt x="211083" y="126546"/>
                          <a:pt x="199673" y="127929"/>
                          <a:pt x="188263" y="128621"/>
                        </a:cubicBezTo>
                        <a:cubicBezTo>
                          <a:pt x="165271" y="130004"/>
                          <a:pt x="142105" y="129139"/>
                          <a:pt x="119458" y="124990"/>
                        </a:cubicBezTo>
                        <a:cubicBezTo>
                          <a:pt x="96811" y="121014"/>
                          <a:pt x="74683" y="113753"/>
                          <a:pt x="54283" y="103035"/>
                        </a:cubicBezTo>
                        <a:cubicBezTo>
                          <a:pt x="44257" y="97676"/>
                          <a:pt x="34403" y="91452"/>
                          <a:pt x="25413" y="84537"/>
                        </a:cubicBezTo>
                        <a:cubicBezTo>
                          <a:pt x="16423" y="77449"/>
                          <a:pt x="7953" y="69842"/>
                          <a:pt x="0" y="61544"/>
                        </a:cubicBezTo>
                        <a:cubicBezTo>
                          <a:pt x="8471" y="69151"/>
                          <a:pt x="17288" y="76239"/>
                          <a:pt x="26623" y="82635"/>
                        </a:cubicBezTo>
                        <a:cubicBezTo>
                          <a:pt x="35959" y="88859"/>
                          <a:pt x="45812" y="94564"/>
                          <a:pt x="56012" y="99404"/>
                        </a:cubicBezTo>
                        <a:cubicBezTo>
                          <a:pt x="66212" y="104245"/>
                          <a:pt x="76758" y="108221"/>
                          <a:pt x="87476" y="111333"/>
                        </a:cubicBezTo>
                        <a:cubicBezTo>
                          <a:pt x="98194" y="114445"/>
                          <a:pt x="109258" y="117038"/>
                          <a:pt x="120323" y="118594"/>
                        </a:cubicBezTo>
                        <a:cubicBezTo>
                          <a:pt x="131387" y="120150"/>
                          <a:pt x="142624" y="121187"/>
                          <a:pt x="153861" y="121533"/>
                        </a:cubicBezTo>
                        <a:cubicBezTo>
                          <a:pt x="165098" y="121878"/>
                          <a:pt x="176335" y="121533"/>
                          <a:pt x="187572" y="120668"/>
                        </a:cubicBezTo>
                        <a:cubicBezTo>
                          <a:pt x="193104" y="120323"/>
                          <a:pt x="198809" y="119631"/>
                          <a:pt x="204341" y="119112"/>
                        </a:cubicBezTo>
                        <a:cubicBezTo>
                          <a:pt x="209873" y="118421"/>
                          <a:pt x="215578" y="117729"/>
                          <a:pt x="221110" y="116692"/>
                        </a:cubicBezTo>
                        <a:cubicBezTo>
                          <a:pt x="232174" y="114963"/>
                          <a:pt x="243238" y="112716"/>
                          <a:pt x="254302" y="110123"/>
                        </a:cubicBezTo>
                        <a:cubicBezTo>
                          <a:pt x="265366" y="107530"/>
                          <a:pt x="276258" y="104591"/>
                          <a:pt x="286976" y="101479"/>
                        </a:cubicBezTo>
                        <a:cubicBezTo>
                          <a:pt x="297867" y="98194"/>
                          <a:pt x="308413" y="94564"/>
                          <a:pt x="319131" y="90761"/>
                        </a:cubicBezTo>
                        <a:cubicBezTo>
                          <a:pt x="340395" y="83154"/>
                          <a:pt x="361313" y="74337"/>
                          <a:pt x="381886" y="65002"/>
                        </a:cubicBezTo>
                        <a:cubicBezTo>
                          <a:pt x="402458" y="55494"/>
                          <a:pt x="422685" y="45467"/>
                          <a:pt x="442739" y="34575"/>
                        </a:cubicBezTo>
                        <a:cubicBezTo>
                          <a:pt x="462792" y="23857"/>
                          <a:pt x="482327" y="12447"/>
                          <a:pt x="501517" y="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9" name="Google Shape;1589;p43"/>
                  <p:cNvSpPr/>
                  <p:nvPr/>
                </p:nvSpPr>
                <p:spPr>
                  <a:xfrm>
                    <a:off x="7754243" y="1976523"/>
                    <a:ext cx="556300" cy="238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390" h="314322" extrusionOk="0">
                        <a:moveTo>
                          <a:pt x="734382" y="163638"/>
                        </a:moveTo>
                        <a:cubicBezTo>
                          <a:pt x="734728" y="162774"/>
                          <a:pt x="678716" y="215329"/>
                          <a:pt x="604206" y="254572"/>
                        </a:cubicBezTo>
                        <a:cubicBezTo>
                          <a:pt x="530387" y="295544"/>
                          <a:pt x="438071" y="323031"/>
                          <a:pt x="383960" y="311794"/>
                        </a:cubicBezTo>
                        <a:cubicBezTo>
                          <a:pt x="277295" y="287073"/>
                          <a:pt x="279024" y="250596"/>
                          <a:pt x="143661" y="232962"/>
                        </a:cubicBezTo>
                        <a:cubicBezTo>
                          <a:pt x="12274" y="204783"/>
                          <a:pt x="4322" y="18422"/>
                          <a:pt x="0" y="21361"/>
                        </a:cubicBezTo>
                        <a:cubicBezTo>
                          <a:pt x="3976" y="25337"/>
                          <a:pt x="170975" y="-12351"/>
                          <a:pt x="336592" y="4246"/>
                        </a:cubicBezTo>
                        <a:cubicBezTo>
                          <a:pt x="503764" y="29140"/>
                          <a:pt x="735938" y="159662"/>
                          <a:pt x="734382" y="163638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0" name="Google Shape;1590;p43"/>
                  <p:cNvSpPr/>
                  <p:nvPr/>
                </p:nvSpPr>
                <p:spPr>
                  <a:xfrm>
                    <a:off x="7754299" y="1992821"/>
                    <a:ext cx="556238" cy="184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308" h="243580" extrusionOk="0">
                        <a:moveTo>
                          <a:pt x="734308" y="142108"/>
                        </a:moveTo>
                        <a:cubicBezTo>
                          <a:pt x="734654" y="147813"/>
                          <a:pt x="538265" y="225089"/>
                          <a:pt x="449234" y="237882"/>
                        </a:cubicBezTo>
                        <a:cubicBezTo>
                          <a:pt x="360029" y="257763"/>
                          <a:pt x="487785" y="221805"/>
                          <a:pt x="492453" y="188785"/>
                        </a:cubicBezTo>
                        <a:cubicBezTo>
                          <a:pt x="494873" y="173399"/>
                          <a:pt x="429526" y="190514"/>
                          <a:pt x="366944" y="197083"/>
                        </a:cubicBezTo>
                        <a:cubicBezTo>
                          <a:pt x="304017" y="205554"/>
                          <a:pt x="243856" y="203307"/>
                          <a:pt x="249906" y="194144"/>
                        </a:cubicBezTo>
                        <a:cubicBezTo>
                          <a:pt x="261143" y="176165"/>
                          <a:pt x="324589" y="164928"/>
                          <a:pt x="321132" y="148851"/>
                        </a:cubicBezTo>
                        <a:cubicBezTo>
                          <a:pt x="319576" y="141763"/>
                          <a:pt x="248005" y="153864"/>
                          <a:pt x="184731" y="152481"/>
                        </a:cubicBezTo>
                        <a:cubicBezTo>
                          <a:pt x="120767" y="153172"/>
                          <a:pt x="65273" y="140207"/>
                          <a:pt x="81178" y="133637"/>
                        </a:cubicBezTo>
                        <a:cubicBezTo>
                          <a:pt x="111605" y="119461"/>
                          <a:pt x="175915" y="137095"/>
                          <a:pt x="157936" y="105631"/>
                        </a:cubicBezTo>
                        <a:cubicBezTo>
                          <a:pt x="134597" y="79527"/>
                          <a:pt x="-4223" y="4152"/>
                          <a:pt x="99" y="3"/>
                        </a:cubicBezTo>
                        <a:cubicBezTo>
                          <a:pt x="-74" y="-342"/>
                          <a:pt x="40725" y="26454"/>
                          <a:pt x="88439" y="43223"/>
                        </a:cubicBezTo>
                        <a:cubicBezTo>
                          <a:pt x="135116" y="61202"/>
                          <a:pt x="188881" y="69154"/>
                          <a:pt x="190264" y="60165"/>
                        </a:cubicBezTo>
                        <a:cubicBezTo>
                          <a:pt x="193375" y="42877"/>
                          <a:pt x="160010" y="6918"/>
                          <a:pt x="169518" y="2769"/>
                        </a:cubicBezTo>
                        <a:cubicBezTo>
                          <a:pt x="177471" y="-342"/>
                          <a:pt x="277567" y="109089"/>
                          <a:pt x="288458" y="95432"/>
                        </a:cubicBezTo>
                        <a:cubicBezTo>
                          <a:pt x="297966" y="82639"/>
                          <a:pt x="255265" y="34924"/>
                          <a:pt x="269960" y="28874"/>
                        </a:cubicBezTo>
                        <a:cubicBezTo>
                          <a:pt x="283271" y="24033"/>
                          <a:pt x="402730" y="131217"/>
                          <a:pt x="413275" y="118597"/>
                        </a:cubicBezTo>
                        <a:cubicBezTo>
                          <a:pt x="422438" y="107014"/>
                          <a:pt x="382157" y="67944"/>
                          <a:pt x="407743" y="62239"/>
                        </a:cubicBezTo>
                        <a:cubicBezTo>
                          <a:pt x="434193" y="55324"/>
                          <a:pt x="511296" y="179277"/>
                          <a:pt x="513371" y="156457"/>
                        </a:cubicBezTo>
                        <a:cubicBezTo>
                          <a:pt x="515964" y="132946"/>
                          <a:pt x="477240" y="112028"/>
                          <a:pt x="504900" y="100445"/>
                        </a:cubicBezTo>
                        <a:cubicBezTo>
                          <a:pt x="529621" y="93876"/>
                          <a:pt x="732233" y="146257"/>
                          <a:pt x="734308" y="142108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1" name="Google Shape;1591;p43"/>
                  <p:cNvSpPr/>
                  <p:nvPr/>
                </p:nvSpPr>
                <p:spPr>
                  <a:xfrm>
                    <a:off x="7754112" y="1992300"/>
                    <a:ext cx="556687" cy="136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900" h="180571" extrusionOk="0">
                        <a:moveTo>
                          <a:pt x="519" y="0"/>
                        </a:moveTo>
                        <a:cubicBezTo>
                          <a:pt x="47714" y="30254"/>
                          <a:pt x="100960" y="55666"/>
                          <a:pt x="158528" y="75547"/>
                        </a:cubicBezTo>
                        <a:cubicBezTo>
                          <a:pt x="187226" y="85574"/>
                          <a:pt x="216961" y="94218"/>
                          <a:pt x="247560" y="101825"/>
                        </a:cubicBezTo>
                        <a:cubicBezTo>
                          <a:pt x="262946" y="105455"/>
                          <a:pt x="278159" y="109258"/>
                          <a:pt x="293891" y="112197"/>
                        </a:cubicBezTo>
                        <a:cubicBezTo>
                          <a:pt x="301671" y="113926"/>
                          <a:pt x="309450" y="115482"/>
                          <a:pt x="317230" y="117038"/>
                        </a:cubicBezTo>
                        <a:cubicBezTo>
                          <a:pt x="321206" y="117729"/>
                          <a:pt x="325182" y="118594"/>
                          <a:pt x="329158" y="119285"/>
                        </a:cubicBezTo>
                        <a:cubicBezTo>
                          <a:pt x="333134" y="120150"/>
                          <a:pt x="336938" y="120841"/>
                          <a:pt x="340914" y="121706"/>
                        </a:cubicBezTo>
                        <a:cubicBezTo>
                          <a:pt x="348693" y="123261"/>
                          <a:pt x="356819" y="124472"/>
                          <a:pt x="364598" y="126200"/>
                        </a:cubicBezTo>
                        <a:cubicBezTo>
                          <a:pt x="372377" y="127929"/>
                          <a:pt x="380330" y="129485"/>
                          <a:pt x="388109" y="131041"/>
                        </a:cubicBezTo>
                        <a:cubicBezTo>
                          <a:pt x="395889" y="132770"/>
                          <a:pt x="403495" y="135017"/>
                          <a:pt x="411275" y="136919"/>
                        </a:cubicBezTo>
                        <a:cubicBezTo>
                          <a:pt x="419054" y="138820"/>
                          <a:pt x="426142" y="141068"/>
                          <a:pt x="433576" y="143142"/>
                        </a:cubicBezTo>
                        <a:cubicBezTo>
                          <a:pt x="448443" y="147118"/>
                          <a:pt x="463657" y="150576"/>
                          <a:pt x="479043" y="153515"/>
                        </a:cubicBezTo>
                        <a:cubicBezTo>
                          <a:pt x="494429" y="156627"/>
                          <a:pt x="510161" y="159047"/>
                          <a:pt x="526065" y="160949"/>
                        </a:cubicBezTo>
                        <a:cubicBezTo>
                          <a:pt x="557875" y="164925"/>
                          <a:pt x="591240" y="166308"/>
                          <a:pt x="625643" y="164579"/>
                        </a:cubicBezTo>
                        <a:cubicBezTo>
                          <a:pt x="642757" y="163715"/>
                          <a:pt x="660564" y="161813"/>
                          <a:pt x="678716" y="158355"/>
                        </a:cubicBezTo>
                        <a:cubicBezTo>
                          <a:pt x="696695" y="155244"/>
                          <a:pt x="715366" y="150403"/>
                          <a:pt x="734901" y="141932"/>
                        </a:cubicBezTo>
                        <a:cubicBezTo>
                          <a:pt x="734728" y="142624"/>
                          <a:pt x="734728" y="143142"/>
                          <a:pt x="734555" y="143834"/>
                        </a:cubicBezTo>
                        <a:cubicBezTo>
                          <a:pt x="714156" y="155244"/>
                          <a:pt x="694448" y="161813"/>
                          <a:pt x="675431" y="167172"/>
                        </a:cubicBezTo>
                        <a:cubicBezTo>
                          <a:pt x="656415" y="172186"/>
                          <a:pt x="637744" y="175470"/>
                          <a:pt x="619592" y="177545"/>
                        </a:cubicBezTo>
                        <a:cubicBezTo>
                          <a:pt x="583288" y="181867"/>
                          <a:pt x="548885" y="181175"/>
                          <a:pt x="516038" y="177891"/>
                        </a:cubicBezTo>
                        <a:cubicBezTo>
                          <a:pt x="499788" y="175989"/>
                          <a:pt x="483710" y="173396"/>
                          <a:pt x="468151" y="170111"/>
                        </a:cubicBezTo>
                        <a:cubicBezTo>
                          <a:pt x="452593" y="166654"/>
                          <a:pt x="437725" y="162677"/>
                          <a:pt x="423031" y="158010"/>
                        </a:cubicBezTo>
                        <a:cubicBezTo>
                          <a:pt x="415770" y="155762"/>
                          <a:pt x="408509" y="152996"/>
                          <a:pt x="401421" y="150749"/>
                        </a:cubicBezTo>
                        <a:cubicBezTo>
                          <a:pt x="394160" y="148674"/>
                          <a:pt x="387072" y="146254"/>
                          <a:pt x="379811" y="144180"/>
                        </a:cubicBezTo>
                        <a:cubicBezTo>
                          <a:pt x="372205" y="142451"/>
                          <a:pt x="364771" y="140549"/>
                          <a:pt x="357164" y="138475"/>
                        </a:cubicBezTo>
                        <a:cubicBezTo>
                          <a:pt x="349731" y="136573"/>
                          <a:pt x="341778" y="135017"/>
                          <a:pt x="334172" y="133115"/>
                        </a:cubicBezTo>
                        <a:cubicBezTo>
                          <a:pt x="330368" y="132251"/>
                          <a:pt x="326565" y="131214"/>
                          <a:pt x="322762" y="130349"/>
                        </a:cubicBezTo>
                        <a:cubicBezTo>
                          <a:pt x="318958" y="129485"/>
                          <a:pt x="314982" y="128621"/>
                          <a:pt x="311179" y="127756"/>
                        </a:cubicBezTo>
                        <a:cubicBezTo>
                          <a:pt x="303399" y="126027"/>
                          <a:pt x="295793" y="124126"/>
                          <a:pt x="288186" y="122224"/>
                        </a:cubicBezTo>
                        <a:cubicBezTo>
                          <a:pt x="272800" y="118767"/>
                          <a:pt x="257760" y="114445"/>
                          <a:pt x="242547" y="110469"/>
                        </a:cubicBezTo>
                        <a:cubicBezTo>
                          <a:pt x="212466" y="101998"/>
                          <a:pt x="183077" y="92489"/>
                          <a:pt x="154898" y="81771"/>
                        </a:cubicBezTo>
                        <a:cubicBezTo>
                          <a:pt x="98367" y="59988"/>
                          <a:pt x="46331" y="32847"/>
                          <a:pt x="0" y="1383"/>
                        </a:cubicBezTo>
                        <a:cubicBezTo>
                          <a:pt x="0" y="692"/>
                          <a:pt x="346" y="346"/>
                          <a:pt x="519" y="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2" name="Google Shape;1592;p43"/>
                  <p:cNvSpPr/>
                  <p:nvPr/>
                </p:nvSpPr>
                <p:spPr>
                  <a:xfrm>
                    <a:off x="8042473" y="1826157"/>
                    <a:ext cx="556299" cy="238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388" h="314322" extrusionOk="0">
                        <a:moveTo>
                          <a:pt x="734382" y="163638"/>
                        </a:moveTo>
                        <a:cubicBezTo>
                          <a:pt x="734728" y="162774"/>
                          <a:pt x="678716" y="215329"/>
                          <a:pt x="604206" y="254572"/>
                        </a:cubicBezTo>
                        <a:cubicBezTo>
                          <a:pt x="530387" y="295544"/>
                          <a:pt x="438071" y="323031"/>
                          <a:pt x="383960" y="311794"/>
                        </a:cubicBezTo>
                        <a:cubicBezTo>
                          <a:pt x="277295" y="287073"/>
                          <a:pt x="279024" y="250596"/>
                          <a:pt x="143661" y="232962"/>
                        </a:cubicBezTo>
                        <a:cubicBezTo>
                          <a:pt x="12274" y="204783"/>
                          <a:pt x="4322" y="18422"/>
                          <a:pt x="0" y="21361"/>
                        </a:cubicBezTo>
                        <a:cubicBezTo>
                          <a:pt x="3976" y="25337"/>
                          <a:pt x="170976" y="-12351"/>
                          <a:pt x="336592" y="4246"/>
                        </a:cubicBezTo>
                        <a:cubicBezTo>
                          <a:pt x="503591" y="29313"/>
                          <a:pt x="735765" y="159662"/>
                          <a:pt x="734382" y="163638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3" name="Google Shape;1593;p43"/>
                  <p:cNvSpPr/>
                  <p:nvPr/>
                </p:nvSpPr>
                <p:spPr>
                  <a:xfrm>
                    <a:off x="8042530" y="1842455"/>
                    <a:ext cx="556238" cy="184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308" h="243580" extrusionOk="0">
                        <a:moveTo>
                          <a:pt x="734308" y="142108"/>
                        </a:moveTo>
                        <a:cubicBezTo>
                          <a:pt x="734654" y="147813"/>
                          <a:pt x="538265" y="225089"/>
                          <a:pt x="449234" y="237882"/>
                        </a:cubicBezTo>
                        <a:cubicBezTo>
                          <a:pt x="360029" y="257763"/>
                          <a:pt x="487785" y="221805"/>
                          <a:pt x="492453" y="188785"/>
                        </a:cubicBezTo>
                        <a:cubicBezTo>
                          <a:pt x="494873" y="173399"/>
                          <a:pt x="429525" y="190514"/>
                          <a:pt x="366944" y="197083"/>
                        </a:cubicBezTo>
                        <a:cubicBezTo>
                          <a:pt x="304017" y="205554"/>
                          <a:pt x="243856" y="203307"/>
                          <a:pt x="249906" y="194144"/>
                        </a:cubicBezTo>
                        <a:cubicBezTo>
                          <a:pt x="261143" y="176165"/>
                          <a:pt x="324416" y="164928"/>
                          <a:pt x="321132" y="148851"/>
                        </a:cubicBezTo>
                        <a:cubicBezTo>
                          <a:pt x="319576" y="141763"/>
                          <a:pt x="248004" y="153864"/>
                          <a:pt x="184731" y="152481"/>
                        </a:cubicBezTo>
                        <a:cubicBezTo>
                          <a:pt x="120767" y="153172"/>
                          <a:pt x="65273" y="140207"/>
                          <a:pt x="81178" y="133637"/>
                        </a:cubicBezTo>
                        <a:cubicBezTo>
                          <a:pt x="111605" y="119461"/>
                          <a:pt x="175915" y="137095"/>
                          <a:pt x="157936" y="105631"/>
                        </a:cubicBezTo>
                        <a:cubicBezTo>
                          <a:pt x="134597" y="79527"/>
                          <a:pt x="-4223" y="4152"/>
                          <a:pt x="99" y="3"/>
                        </a:cubicBezTo>
                        <a:cubicBezTo>
                          <a:pt x="-74" y="-342"/>
                          <a:pt x="40725" y="26454"/>
                          <a:pt x="88439" y="43223"/>
                        </a:cubicBezTo>
                        <a:cubicBezTo>
                          <a:pt x="135116" y="61202"/>
                          <a:pt x="188881" y="69154"/>
                          <a:pt x="190264" y="60165"/>
                        </a:cubicBezTo>
                        <a:cubicBezTo>
                          <a:pt x="193375" y="42877"/>
                          <a:pt x="160010" y="6918"/>
                          <a:pt x="169518" y="2769"/>
                        </a:cubicBezTo>
                        <a:cubicBezTo>
                          <a:pt x="177471" y="-342"/>
                          <a:pt x="277567" y="109262"/>
                          <a:pt x="288458" y="95432"/>
                        </a:cubicBezTo>
                        <a:cubicBezTo>
                          <a:pt x="297966" y="82639"/>
                          <a:pt x="255265" y="34924"/>
                          <a:pt x="269960" y="28874"/>
                        </a:cubicBezTo>
                        <a:cubicBezTo>
                          <a:pt x="283272" y="24033"/>
                          <a:pt x="402730" y="131217"/>
                          <a:pt x="413275" y="118597"/>
                        </a:cubicBezTo>
                        <a:cubicBezTo>
                          <a:pt x="422438" y="107014"/>
                          <a:pt x="382157" y="67944"/>
                          <a:pt x="407743" y="62239"/>
                        </a:cubicBezTo>
                        <a:cubicBezTo>
                          <a:pt x="434193" y="55324"/>
                          <a:pt x="511296" y="179277"/>
                          <a:pt x="513371" y="156457"/>
                        </a:cubicBezTo>
                        <a:cubicBezTo>
                          <a:pt x="515964" y="132946"/>
                          <a:pt x="477240" y="112028"/>
                          <a:pt x="504900" y="100445"/>
                        </a:cubicBezTo>
                        <a:cubicBezTo>
                          <a:pt x="529449" y="93876"/>
                          <a:pt x="732061" y="146430"/>
                          <a:pt x="734308" y="142108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4" name="Google Shape;1594;p43"/>
                  <p:cNvSpPr/>
                  <p:nvPr/>
                </p:nvSpPr>
                <p:spPr>
                  <a:xfrm>
                    <a:off x="8042081" y="1841934"/>
                    <a:ext cx="556687" cy="136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900" h="180571" extrusionOk="0">
                        <a:moveTo>
                          <a:pt x="692" y="0"/>
                        </a:moveTo>
                        <a:cubicBezTo>
                          <a:pt x="47887" y="30254"/>
                          <a:pt x="101133" y="55666"/>
                          <a:pt x="158701" y="75547"/>
                        </a:cubicBezTo>
                        <a:cubicBezTo>
                          <a:pt x="187399" y="85574"/>
                          <a:pt x="217134" y="94218"/>
                          <a:pt x="247733" y="101825"/>
                        </a:cubicBezTo>
                        <a:cubicBezTo>
                          <a:pt x="263119" y="105455"/>
                          <a:pt x="278332" y="109258"/>
                          <a:pt x="294064" y="112197"/>
                        </a:cubicBezTo>
                        <a:cubicBezTo>
                          <a:pt x="301843" y="113926"/>
                          <a:pt x="309623" y="115482"/>
                          <a:pt x="317402" y="117038"/>
                        </a:cubicBezTo>
                        <a:cubicBezTo>
                          <a:pt x="321379" y="117729"/>
                          <a:pt x="325355" y="118594"/>
                          <a:pt x="329331" y="119285"/>
                        </a:cubicBezTo>
                        <a:cubicBezTo>
                          <a:pt x="333307" y="120150"/>
                          <a:pt x="337110" y="120841"/>
                          <a:pt x="341087" y="121706"/>
                        </a:cubicBezTo>
                        <a:cubicBezTo>
                          <a:pt x="348866" y="123261"/>
                          <a:pt x="356991" y="124472"/>
                          <a:pt x="364771" y="126200"/>
                        </a:cubicBezTo>
                        <a:cubicBezTo>
                          <a:pt x="372550" y="127929"/>
                          <a:pt x="380330" y="129485"/>
                          <a:pt x="388282" y="131041"/>
                        </a:cubicBezTo>
                        <a:cubicBezTo>
                          <a:pt x="396062" y="132770"/>
                          <a:pt x="403668" y="135017"/>
                          <a:pt x="411275" y="136919"/>
                        </a:cubicBezTo>
                        <a:cubicBezTo>
                          <a:pt x="419054" y="138820"/>
                          <a:pt x="426142" y="141068"/>
                          <a:pt x="433576" y="143142"/>
                        </a:cubicBezTo>
                        <a:cubicBezTo>
                          <a:pt x="448443" y="147118"/>
                          <a:pt x="463657" y="150576"/>
                          <a:pt x="479043" y="153515"/>
                        </a:cubicBezTo>
                        <a:cubicBezTo>
                          <a:pt x="494428" y="156627"/>
                          <a:pt x="510160" y="159047"/>
                          <a:pt x="526065" y="160949"/>
                        </a:cubicBezTo>
                        <a:cubicBezTo>
                          <a:pt x="557875" y="164925"/>
                          <a:pt x="591240" y="166308"/>
                          <a:pt x="625643" y="164579"/>
                        </a:cubicBezTo>
                        <a:cubicBezTo>
                          <a:pt x="642757" y="163715"/>
                          <a:pt x="660564" y="161813"/>
                          <a:pt x="678716" y="158355"/>
                        </a:cubicBezTo>
                        <a:cubicBezTo>
                          <a:pt x="696695" y="155244"/>
                          <a:pt x="715366" y="150403"/>
                          <a:pt x="734901" y="141932"/>
                        </a:cubicBezTo>
                        <a:cubicBezTo>
                          <a:pt x="734728" y="142624"/>
                          <a:pt x="734728" y="143142"/>
                          <a:pt x="734555" y="143834"/>
                        </a:cubicBezTo>
                        <a:cubicBezTo>
                          <a:pt x="714156" y="155244"/>
                          <a:pt x="694448" y="161813"/>
                          <a:pt x="675431" y="167172"/>
                        </a:cubicBezTo>
                        <a:cubicBezTo>
                          <a:pt x="656415" y="172186"/>
                          <a:pt x="637744" y="175470"/>
                          <a:pt x="619592" y="177545"/>
                        </a:cubicBezTo>
                        <a:cubicBezTo>
                          <a:pt x="583288" y="181867"/>
                          <a:pt x="548885" y="181175"/>
                          <a:pt x="516038" y="177891"/>
                        </a:cubicBezTo>
                        <a:cubicBezTo>
                          <a:pt x="499788" y="175989"/>
                          <a:pt x="483710" y="173396"/>
                          <a:pt x="468151" y="170111"/>
                        </a:cubicBezTo>
                        <a:cubicBezTo>
                          <a:pt x="452592" y="166654"/>
                          <a:pt x="437725" y="162677"/>
                          <a:pt x="423031" y="158010"/>
                        </a:cubicBezTo>
                        <a:cubicBezTo>
                          <a:pt x="415769" y="155762"/>
                          <a:pt x="408509" y="152996"/>
                          <a:pt x="401421" y="150749"/>
                        </a:cubicBezTo>
                        <a:cubicBezTo>
                          <a:pt x="394160" y="148674"/>
                          <a:pt x="387072" y="146254"/>
                          <a:pt x="379811" y="144180"/>
                        </a:cubicBezTo>
                        <a:cubicBezTo>
                          <a:pt x="372204" y="142451"/>
                          <a:pt x="364771" y="140549"/>
                          <a:pt x="357164" y="138475"/>
                        </a:cubicBezTo>
                        <a:cubicBezTo>
                          <a:pt x="349730" y="136573"/>
                          <a:pt x="341778" y="135017"/>
                          <a:pt x="334171" y="133115"/>
                        </a:cubicBezTo>
                        <a:cubicBezTo>
                          <a:pt x="330368" y="132251"/>
                          <a:pt x="326565" y="131214"/>
                          <a:pt x="322762" y="130349"/>
                        </a:cubicBezTo>
                        <a:cubicBezTo>
                          <a:pt x="318958" y="129485"/>
                          <a:pt x="314982" y="128621"/>
                          <a:pt x="311179" y="127756"/>
                        </a:cubicBezTo>
                        <a:cubicBezTo>
                          <a:pt x="303399" y="126027"/>
                          <a:pt x="295793" y="124126"/>
                          <a:pt x="288186" y="122224"/>
                        </a:cubicBezTo>
                        <a:cubicBezTo>
                          <a:pt x="272800" y="118767"/>
                          <a:pt x="257760" y="114445"/>
                          <a:pt x="242547" y="110469"/>
                        </a:cubicBezTo>
                        <a:cubicBezTo>
                          <a:pt x="212466" y="101998"/>
                          <a:pt x="183077" y="92489"/>
                          <a:pt x="154898" y="81771"/>
                        </a:cubicBezTo>
                        <a:cubicBezTo>
                          <a:pt x="98367" y="59988"/>
                          <a:pt x="46331" y="32847"/>
                          <a:pt x="0" y="1383"/>
                        </a:cubicBezTo>
                        <a:cubicBezTo>
                          <a:pt x="346" y="692"/>
                          <a:pt x="519" y="346"/>
                          <a:pt x="692" y="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5" name="Google Shape;1595;p43"/>
                  <p:cNvSpPr/>
                  <p:nvPr/>
                </p:nvSpPr>
                <p:spPr>
                  <a:xfrm>
                    <a:off x="8486306" y="1932756"/>
                    <a:ext cx="151130" cy="343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511" h="453111" extrusionOk="0">
                        <a:moveTo>
                          <a:pt x="199511" y="0"/>
                        </a:moveTo>
                        <a:cubicBezTo>
                          <a:pt x="186373" y="16423"/>
                          <a:pt x="173580" y="33365"/>
                          <a:pt x="161305" y="50307"/>
                        </a:cubicBezTo>
                        <a:cubicBezTo>
                          <a:pt x="149031" y="67422"/>
                          <a:pt x="137276" y="84710"/>
                          <a:pt x="125693" y="102343"/>
                        </a:cubicBezTo>
                        <a:cubicBezTo>
                          <a:pt x="114283" y="119977"/>
                          <a:pt x="103219" y="137956"/>
                          <a:pt x="92846" y="156108"/>
                        </a:cubicBezTo>
                        <a:cubicBezTo>
                          <a:pt x="82473" y="174260"/>
                          <a:pt x="72447" y="192758"/>
                          <a:pt x="63284" y="211775"/>
                        </a:cubicBezTo>
                        <a:cubicBezTo>
                          <a:pt x="60864" y="216442"/>
                          <a:pt x="58789" y="221283"/>
                          <a:pt x="56542" y="225950"/>
                        </a:cubicBezTo>
                        <a:cubicBezTo>
                          <a:pt x="54295" y="230791"/>
                          <a:pt x="52047" y="235459"/>
                          <a:pt x="49973" y="240299"/>
                        </a:cubicBezTo>
                        <a:lnTo>
                          <a:pt x="43749" y="254648"/>
                        </a:lnTo>
                        <a:lnTo>
                          <a:pt x="37871" y="269170"/>
                        </a:lnTo>
                        <a:cubicBezTo>
                          <a:pt x="30264" y="288705"/>
                          <a:pt x="23349" y="308586"/>
                          <a:pt x="17817" y="328639"/>
                        </a:cubicBezTo>
                        <a:lnTo>
                          <a:pt x="16780" y="332443"/>
                        </a:lnTo>
                        <a:lnTo>
                          <a:pt x="15916" y="336246"/>
                        </a:lnTo>
                        <a:lnTo>
                          <a:pt x="14014" y="343853"/>
                        </a:lnTo>
                        <a:lnTo>
                          <a:pt x="12112" y="351459"/>
                        </a:lnTo>
                        <a:cubicBezTo>
                          <a:pt x="11594" y="354052"/>
                          <a:pt x="11075" y="356646"/>
                          <a:pt x="10557" y="359066"/>
                        </a:cubicBezTo>
                        <a:lnTo>
                          <a:pt x="9000" y="366845"/>
                        </a:lnTo>
                        <a:cubicBezTo>
                          <a:pt x="8482" y="369439"/>
                          <a:pt x="7963" y="372032"/>
                          <a:pt x="7618" y="374625"/>
                        </a:cubicBezTo>
                        <a:lnTo>
                          <a:pt x="5197" y="390184"/>
                        </a:lnTo>
                        <a:cubicBezTo>
                          <a:pt x="2431" y="410929"/>
                          <a:pt x="1394" y="432020"/>
                          <a:pt x="1913" y="453111"/>
                        </a:cubicBezTo>
                        <a:cubicBezTo>
                          <a:pt x="-508" y="432193"/>
                          <a:pt x="-508" y="410929"/>
                          <a:pt x="1221" y="389665"/>
                        </a:cubicBezTo>
                        <a:cubicBezTo>
                          <a:pt x="2950" y="368574"/>
                          <a:pt x="6753" y="347656"/>
                          <a:pt x="11767" y="326911"/>
                        </a:cubicBezTo>
                        <a:lnTo>
                          <a:pt x="15743" y="311525"/>
                        </a:lnTo>
                        <a:cubicBezTo>
                          <a:pt x="17126" y="306338"/>
                          <a:pt x="18855" y="301325"/>
                          <a:pt x="20411" y="296311"/>
                        </a:cubicBezTo>
                        <a:cubicBezTo>
                          <a:pt x="21966" y="291298"/>
                          <a:pt x="23695" y="286285"/>
                          <a:pt x="25424" y="281271"/>
                        </a:cubicBezTo>
                        <a:cubicBezTo>
                          <a:pt x="27153" y="276258"/>
                          <a:pt x="28881" y="271244"/>
                          <a:pt x="30783" y="266231"/>
                        </a:cubicBezTo>
                        <a:lnTo>
                          <a:pt x="36488" y="251363"/>
                        </a:lnTo>
                        <a:lnTo>
                          <a:pt x="42711" y="236669"/>
                        </a:lnTo>
                        <a:cubicBezTo>
                          <a:pt x="44786" y="231828"/>
                          <a:pt x="47033" y="226988"/>
                          <a:pt x="49281" y="222147"/>
                        </a:cubicBezTo>
                        <a:cubicBezTo>
                          <a:pt x="51528" y="217307"/>
                          <a:pt x="53603" y="212466"/>
                          <a:pt x="56023" y="207798"/>
                        </a:cubicBezTo>
                        <a:cubicBezTo>
                          <a:pt x="74694" y="169765"/>
                          <a:pt x="96476" y="133288"/>
                          <a:pt x="120334" y="98367"/>
                        </a:cubicBezTo>
                        <a:cubicBezTo>
                          <a:pt x="132262" y="80907"/>
                          <a:pt x="144882" y="63965"/>
                          <a:pt x="158021" y="47368"/>
                        </a:cubicBezTo>
                        <a:cubicBezTo>
                          <a:pt x="171332" y="31464"/>
                          <a:pt x="184817" y="15213"/>
                          <a:pt x="199511" y="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6" name="Google Shape;1596;p43"/>
                  <p:cNvSpPr/>
                  <p:nvPr/>
                </p:nvSpPr>
                <p:spPr>
                  <a:xfrm>
                    <a:off x="8370343" y="2070820"/>
                    <a:ext cx="219470" cy="565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729" h="747175" extrusionOk="0">
                        <a:moveTo>
                          <a:pt x="227191" y="0"/>
                        </a:moveTo>
                        <a:cubicBezTo>
                          <a:pt x="228228" y="0"/>
                          <a:pt x="163745" y="41837"/>
                          <a:pt x="107905" y="104937"/>
                        </a:cubicBezTo>
                        <a:cubicBezTo>
                          <a:pt x="50683" y="166827"/>
                          <a:pt x="1931" y="250154"/>
                          <a:pt x="30" y="305301"/>
                        </a:cubicBezTo>
                        <a:cubicBezTo>
                          <a:pt x="-1180" y="414733"/>
                          <a:pt x="34606" y="421821"/>
                          <a:pt x="19738" y="557529"/>
                        </a:cubicBezTo>
                        <a:cubicBezTo>
                          <a:pt x="15935" y="691855"/>
                          <a:pt x="195208" y="743718"/>
                          <a:pt x="191232" y="747175"/>
                        </a:cubicBezTo>
                        <a:cubicBezTo>
                          <a:pt x="188293" y="742335"/>
                          <a:pt x="264532" y="589166"/>
                          <a:pt x="287524" y="424241"/>
                        </a:cubicBezTo>
                        <a:cubicBezTo>
                          <a:pt x="303083" y="256031"/>
                          <a:pt x="231339" y="-345"/>
                          <a:pt x="227191" y="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7" name="Google Shape;1597;p43"/>
                  <p:cNvSpPr/>
                  <p:nvPr/>
                </p:nvSpPr>
                <p:spPr>
                  <a:xfrm>
                    <a:off x="8411036" y="2070811"/>
                    <a:ext cx="132459" cy="566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863" h="747413" extrusionOk="0">
                        <a:moveTo>
                          <a:pt x="173434" y="13"/>
                        </a:moveTo>
                        <a:cubicBezTo>
                          <a:pt x="168075" y="-1716"/>
                          <a:pt x="46369" y="170816"/>
                          <a:pt x="12831" y="254315"/>
                        </a:cubicBezTo>
                        <a:cubicBezTo>
                          <a:pt x="-27622" y="336259"/>
                          <a:pt x="37553" y="220777"/>
                          <a:pt x="70745" y="224062"/>
                        </a:cubicBezTo>
                        <a:cubicBezTo>
                          <a:pt x="86304" y="225272"/>
                          <a:pt x="54149" y="284742"/>
                          <a:pt x="32885" y="344038"/>
                        </a:cubicBezTo>
                        <a:cubicBezTo>
                          <a:pt x="9720" y="403162"/>
                          <a:pt x="-2209" y="462114"/>
                          <a:pt x="7991" y="458483"/>
                        </a:cubicBezTo>
                        <a:cubicBezTo>
                          <a:pt x="28217" y="451914"/>
                          <a:pt x="54149" y="392963"/>
                          <a:pt x="68843" y="400051"/>
                        </a:cubicBezTo>
                        <a:cubicBezTo>
                          <a:pt x="75413" y="403162"/>
                          <a:pt x="46542" y="469893"/>
                          <a:pt x="33058" y="531783"/>
                        </a:cubicBezTo>
                        <a:cubicBezTo>
                          <a:pt x="17326" y="593673"/>
                          <a:pt x="16635" y="650723"/>
                          <a:pt x="26834" y="636892"/>
                        </a:cubicBezTo>
                        <a:cubicBezTo>
                          <a:pt x="47753" y="610615"/>
                          <a:pt x="45851" y="543884"/>
                          <a:pt x="72128" y="568952"/>
                        </a:cubicBezTo>
                        <a:cubicBezTo>
                          <a:pt x="92009" y="597822"/>
                          <a:pt x="132289" y="750646"/>
                          <a:pt x="137303" y="747361"/>
                        </a:cubicBezTo>
                        <a:cubicBezTo>
                          <a:pt x="137476" y="747707"/>
                          <a:pt x="121225" y="701548"/>
                          <a:pt x="116212" y="651241"/>
                        </a:cubicBezTo>
                        <a:cubicBezTo>
                          <a:pt x="109815" y="601625"/>
                          <a:pt x="114829" y="547515"/>
                          <a:pt x="123818" y="548206"/>
                        </a:cubicBezTo>
                        <a:cubicBezTo>
                          <a:pt x="141279" y="549244"/>
                          <a:pt x="168248" y="590216"/>
                          <a:pt x="174644" y="581917"/>
                        </a:cubicBezTo>
                        <a:cubicBezTo>
                          <a:pt x="179658" y="574830"/>
                          <a:pt x="96849" y="451741"/>
                          <a:pt x="112927" y="444307"/>
                        </a:cubicBezTo>
                        <a:cubicBezTo>
                          <a:pt x="127622" y="438084"/>
                          <a:pt x="163926" y="490984"/>
                          <a:pt x="173088" y="478018"/>
                        </a:cubicBezTo>
                        <a:cubicBezTo>
                          <a:pt x="180868" y="466263"/>
                          <a:pt x="105148" y="324849"/>
                          <a:pt x="119842" y="317588"/>
                        </a:cubicBezTo>
                        <a:cubicBezTo>
                          <a:pt x="133327" y="311365"/>
                          <a:pt x="161678" y="359943"/>
                          <a:pt x="173261" y="336259"/>
                        </a:cubicBezTo>
                        <a:cubicBezTo>
                          <a:pt x="186227" y="312229"/>
                          <a:pt x="84057" y="207984"/>
                          <a:pt x="106703" y="211269"/>
                        </a:cubicBezTo>
                        <a:cubicBezTo>
                          <a:pt x="130215" y="214381"/>
                          <a:pt x="141452" y="256908"/>
                          <a:pt x="159085" y="232878"/>
                        </a:cubicBezTo>
                        <a:cubicBezTo>
                          <a:pt x="171705" y="210404"/>
                          <a:pt x="168767" y="1050"/>
                          <a:pt x="173434" y="13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8" name="Google Shape;1598;p43"/>
                  <p:cNvSpPr/>
                  <p:nvPr/>
                </p:nvSpPr>
                <p:spPr>
                  <a:xfrm>
                    <a:off x="8474307" y="2070820"/>
                    <a:ext cx="68718" cy="566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717" h="747693" extrusionOk="0">
                        <a:moveTo>
                          <a:pt x="54586" y="747002"/>
                        </a:moveTo>
                        <a:cubicBezTo>
                          <a:pt x="36434" y="693929"/>
                          <a:pt x="24333" y="636188"/>
                          <a:pt x="18628" y="575681"/>
                        </a:cubicBezTo>
                        <a:cubicBezTo>
                          <a:pt x="15689" y="545427"/>
                          <a:pt x="14306" y="514482"/>
                          <a:pt x="14133" y="483019"/>
                        </a:cubicBezTo>
                        <a:cubicBezTo>
                          <a:pt x="14306" y="467287"/>
                          <a:pt x="14133" y="451555"/>
                          <a:pt x="14997" y="435478"/>
                        </a:cubicBezTo>
                        <a:cubicBezTo>
                          <a:pt x="15170" y="427525"/>
                          <a:pt x="15343" y="419573"/>
                          <a:pt x="15861" y="411621"/>
                        </a:cubicBezTo>
                        <a:cubicBezTo>
                          <a:pt x="16034" y="407644"/>
                          <a:pt x="16207" y="403668"/>
                          <a:pt x="16553" y="399519"/>
                        </a:cubicBezTo>
                        <a:cubicBezTo>
                          <a:pt x="16726" y="395543"/>
                          <a:pt x="16726" y="391567"/>
                          <a:pt x="16899" y="387591"/>
                        </a:cubicBezTo>
                        <a:cubicBezTo>
                          <a:pt x="17244" y="379638"/>
                          <a:pt x="17936" y="371513"/>
                          <a:pt x="18109" y="363561"/>
                        </a:cubicBezTo>
                        <a:cubicBezTo>
                          <a:pt x="18282" y="355608"/>
                          <a:pt x="18628" y="347656"/>
                          <a:pt x="18973" y="339531"/>
                        </a:cubicBezTo>
                        <a:cubicBezTo>
                          <a:pt x="19146" y="331578"/>
                          <a:pt x="18800" y="323626"/>
                          <a:pt x="18800" y="315674"/>
                        </a:cubicBezTo>
                        <a:cubicBezTo>
                          <a:pt x="18800" y="307721"/>
                          <a:pt x="18282" y="300288"/>
                          <a:pt x="18109" y="292508"/>
                        </a:cubicBezTo>
                        <a:cubicBezTo>
                          <a:pt x="17590" y="277122"/>
                          <a:pt x="17936" y="261563"/>
                          <a:pt x="18800" y="245831"/>
                        </a:cubicBezTo>
                        <a:cubicBezTo>
                          <a:pt x="19492" y="230100"/>
                          <a:pt x="20702" y="214368"/>
                          <a:pt x="22776" y="198290"/>
                        </a:cubicBezTo>
                        <a:cubicBezTo>
                          <a:pt x="26407" y="166308"/>
                          <a:pt x="32976" y="133807"/>
                          <a:pt x="42830" y="100787"/>
                        </a:cubicBezTo>
                        <a:cubicBezTo>
                          <a:pt x="47671" y="84364"/>
                          <a:pt x="53894" y="67595"/>
                          <a:pt x="61501" y="50826"/>
                        </a:cubicBezTo>
                        <a:cubicBezTo>
                          <a:pt x="68762" y="34057"/>
                          <a:pt x="77925" y="17115"/>
                          <a:pt x="90717" y="173"/>
                        </a:cubicBezTo>
                        <a:cubicBezTo>
                          <a:pt x="90026" y="173"/>
                          <a:pt x="89507" y="173"/>
                          <a:pt x="88815" y="0"/>
                        </a:cubicBezTo>
                        <a:cubicBezTo>
                          <a:pt x="72911" y="17115"/>
                          <a:pt x="61847" y="34748"/>
                          <a:pt x="52166" y="52036"/>
                        </a:cubicBezTo>
                        <a:cubicBezTo>
                          <a:pt x="42830" y="69324"/>
                          <a:pt x="35224" y="86611"/>
                          <a:pt x="28827" y="103726"/>
                        </a:cubicBezTo>
                        <a:cubicBezTo>
                          <a:pt x="16034" y="137956"/>
                          <a:pt x="8428" y="171494"/>
                          <a:pt x="3933" y="204341"/>
                        </a:cubicBezTo>
                        <a:cubicBezTo>
                          <a:pt x="2031" y="220591"/>
                          <a:pt x="648" y="236669"/>
                          <a:pt x="130" y="252746"/>
                        </a:cubicBezTo>
                        <a:cubicBezTo>
                          <a:pt x="-216" y="268651"/>
                          <a:pt x="130" y="284210"/>
                          <a:pt x="1167" y="299423"/>
                        </a:cubicBezTo>
                        <a:cubicBezTo>
                          <a:pt x="1686" y="307030"/>
                          <a:pt x="2723" y="314636"/>
                          <a:pt x="3069" y="322243"/>
                        </a:cubicBezTo>
                        <a:cubicBezTo>
                          <a:pt x="3414" y="329850"/>
                          <a:pt x="4106" y="337283"/>
                          <a:pt x="4279" y="344890"/>
                        </a:cubicBezTo>
                        <a:cubicBezTo>
                          <a:pt x="4279" y="352669"/>
                          <a:pt x="4279" y="360449"/>
                          <a:pt x="4452" y="368228"/>
                        </a:cubicBezTo>
                        <a:cubicBezTo>
                          <a:pt x="4624" y="376008"/>
                          <a:pt x="4106" y="383960"/>
                          <a:pt x="4279" y="391740"/>
                        </a:cubicBezTo>
                        <a:cubicBezTo>
                          <a:pt x="4279" y="395716"/>
                          <a:pt x="4279" y="399519"/>
                          <a:pt x="4279" y="403495"/>
                        </a:cubicBezTo>
                        <a:cubicBezTo>
                          <a:pt x="4106" y="407471"/>
                          <a:pt x="4106" y="411448"/>
                          <a:pt x="4106" y="415424"/>
                        </a:cubicBezTo>
                        <a:cubicBezTo>
                          <a:pt x="3933" y="423376"/>
                          <a:pt x="3933" y="431156"/>
                          <a:pt x="4106" y="439108"/>
                        </a:cubicBezTo>
                        <a:cubicBezTo>
                          <a:pt x="3760" y="455013"/>
                          <a:pt x="4452" y="470572"/>
                          <a:pt x="4797" y="486131"/>
                        </a:cubicBezTo>
                        <a:cubicBezTo>
                          <a:pt x="5834" y="517248"/>
                          <a:pt x="8082" y="548021"/>
                          <a:pt x="11885" y="578101"/>
                        </a:cubicBezTo>
                        <a:cubicBezTo>
                          <a:pt x="19665" y="638090"/>
                          <a:pt x="33668" y="695139"/>
                          <a:pt x="53376" y="747694"/>
                        </a:cubicBezTo>
                        <a:cubicBezTo>
                          <a:pt x="53722" y="747348"/>
                          <a:pt x="54067" y="747175"/>
                          <a:pt x="54586" y="747002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99" name="Google Shape;1599;p43"/>
                <p:cNvGrpSpPr/>
                <p:nvPr/>
              </p:nvGrpSpPr>
              <p:grpSpPr>
                <a:xfrm rot="898658" flipH="1">
                  <a:off x="4714550" y="3534453"/>
                  <a:ext cx="984060" cy="1621111"/>
                  <a:chOff x="5497045" y="1848477"/>
                  <a:chExt cx="933636" cy="1538044"/>
                </a:xfrm>
              </p:grpSpPr>
              <p:sp>
                <p:nvSpPr>
                  <p:cNvPr id="1600" name="Google Shape;1600;p43"/>
                  <p:cNvSpPr/>
                  <p:nvPr/>
                </p:nvSpPr>
                <p:spPr>
                  <a:xfrm>
                    <a:off x="5497045" y="1848477"/>
                    <a:ext cx="933636" cy="1434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523" h="1893422" extrusionOk="0">
                        <a:moveTo>
                          <a:pt x="783135" y="1892488"/>
                        </a:moveTo>
                        <a:cubicBezTo>
                          <a:pt x="777776" y="1901304"/>
                          <a:pt x="336766" y="1850306"/>
                          <a:pt x="281964" y="1629541"/>
                        </a:cubicBezTo>
                        <a:cubicBezTo>
                          <a:pt x="216271" y="1418113"/>
                          <a:pt x="86959" y="1216019"/>
                          <a:pt x="87823" y="1215674"/>
                        </a:cubicBezTo>
                        <a:cubicBezTo>
                          <a:pt x="83847" y="1219650"/>
                          <a:pt x="378084" y="1343776"/>
                          <a:pt x="345237" y="1290529"/>
                        </a:cubicBezTo>
                        <a:cubicBezTo>
                          <a:pt x="307896" y="1242297"/>
                          <a:pt x="140378" y="1152573"/>
                          <a:pt x="84712" y="1107971"/>
                        </a:cubicBezTo>
                        <a:cubicBezTo>
                          <a:pt x="27143" y="1064579"/>
                          <a:pt x="38726" y="921609"/>
                          <a:pt x="45468" y="746485"/>
                        </a:cubicBezTo>
                        <a:cubicBezTo>
                          <a:pt x="50482" y="571533"/>
                          <a:pt x="4669" y="494776"/>
                          <a:pt x="6398" y="494430"/>
                        </a:cubicBezTo>
                        <a:cubicBezTo>
                          <a:pt x="4324" y="496850"/>
                          <a:pt x="214369" y="578275"/>
                          <a:pt x="188265" y="523992"/>
                        </a:cubicBezTo>
                        <a:cubicBezTo>
                          <a:pt x="159740" y="472820"/>
                          <a:pt x="48062" y="399866"/>
                          <a:pt x="19018" y="359759"/>
                        </a:cubicBezTo>
                        <a:cubicBezTo>
                          <a:pt x="-10198" y="318614"/>
                          <a:pt x="-10544" y="186363"/>
                          <a:pt x="52211" y="53766"/>
                        </a:cubicBezTo>
                        <a:cubicBezTo>
                          <a:pt x="109260" y="-75373"/>
                          <a:pt x="433232" y="62064"/>
                          <a:pt x="513447" y="113755"/>
                        </a:cubicBezTo>
                        <a:cubicBezTo>
                          <a:pt x="598848" y="162852"/>
                          <a:pt x="608356" y="461583"/>
                          <a:pt x="636536" y="412486"/>
                        </a:cubicBezTo>
                        <a:cubicBezTo>
                          <a:pt x="672840" y="360105"/>
                          <a:pt x="635671" y="176509"/>
                          <a:pt x="633424" y="177719"/>
                        </a:cubicBezTo>
                        <a:cubicBezTo>
                          <a:pt x="632559" y="178583"/>
                          <a:pt x="809413" y="260182"/>
                          <a:pt x="876662" y="387765"/>
                        </a:cubicBezTo>
                        <a:cubicBezTo>
                          <a:pt x="939416" y="518287"/>
                          <a:pt x="949616" y="491837"/>
                          <a:pt x="1064407" y="714848"/>
                        </a:cubicBezTo>
                        <a:cubicBezTo>
                          <a:pt x="1177122" y="944256"/>
                          <a:pt x="1010469" y="1154821"/>
                          <a:pt x="1010123" y="1151363"/>
                        </a:cubicBezTo>
                        <a:cubicBezTo>
                          <a:pt x="1064925" y="1085324"/>
                          <a:pt x="1116788" y="1017038"/>
                          <a:pt x="1165367" y="946677"/>
                        </a:cubicBezTo>
                        <a:cubicBezTo>
                          <a:pt x="1165712" y="945812"/>
                          <a:pt x="1254744" y="1132174"/>
                          <a:pt x="1227257" y="1286207"/>
                        </a:cubicBezTo>
                        <a:cubicBezTo>
                          <a:pt x="1215847" y="1362446"/>
                          <a:pt x="1117998" y="1523741"/>
                          <a:pt x="1008394" y="1655473"/>
                        </a:cubicBezTo>
                        <a:cubicBezTo>
                          <a:pt x="901210" y="1788761"/>
                          <a:pt x="782098" y="1892488"/>
                          <a:pt x="783135" y="1892488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1" name="Google Shape;1601;p43"/>
                  <p:cNvSpPr/>
                  <p:nvPr/>
                </p:nvSpPr>
                <p:spPr>
                  <a:xfrm>
                    <a:off x="5545074" y="1874226"/>
                    <a:ext cx="749224" cy="1407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75" h="1858691" extrusionOk="0">
                        <a:moveTo>
                          <a:pt x="0" y="42"/>
                        </a:moveTo>
                        <a:cubicBezTo>
                          <a:pt x="4495" y="-3934"/>
                          <a:pt x="226469" y="273707"/>
                          <a:pt x="158528" y="278720"/>
                        </a:cubicBezTo>
                        <a:cubicBezTo>
                          <a:pt x="95947" y="279758"/>
                          <a:pt x="22993" y="260222"/>
                          <a:pt x="22993" y="260050"/>
                        </a:cubicBezTo>
                        <a:cubicBezTo>
                          <a:pt x="22128" y="260741"/>
                          <a:pt x="250499" y="433445"/>
                          <a:pt x="243757" y="492051"/>
                        </a:cubicBezTo>
                        <a:cubicBezTo>
                          <a:pt x="235977" y="551866"/>
                          <a:pt x="107011" y="541494"/>
                          <a:pt x="107875" y="540456"/>
                        </a:cubicBezTo>
                        <a:cubicBezTo>
                          <a:pt x="105282" y="543049"/>
                          <a:pt x="374971" y="683944"/>
                          <a:pt x="347483" y="735807"/>
                        </a:cubicBezTo>
                        <a:cubicBezTo>
                          <a:pt x="316538" y="793203"/>
                          <a:pt x="94564" y="809626"/>
                          <a:pt x="96120" y="806514"/>
                        </a:cubicBezTo>
                        <a:cubicBezTo>
                          <a:pt x="91106" y="811528"/>
                          <a:pt x="432539" y="964351"/>
                          <a:pt x="437725" y="1034021"/>
                        </a:cubicBezTo>
                        <a:cubicBezTo>
                          <a:pt x="436515" y="1109568"/>
                          <a:pt x="293718" y="1051308"/>
                          <a:pt x="294756" y="1050271"/>
                        </a:cubicBezTo>
                        <a:cubicBezTo>
                          <a:pt x="292162" y="1052173"/>
                          <a:pt x="574471" y="1261181"/>
                          <a:pt x="506357" y="1310105"/>
                        </a:cubicBezTo>
                        <a:cubicBezTo>
                          <a:pt x="435823" y="1361277"/>
                          <a:pt x="265539" y="1369229"/>
                          <a:pt x="276085" y="1382541"/>
                        </a:cubicBezTo>
                        <a:cubicBezTo>
                          <a:pt x="281790" y="1401903"/>
                          <a:pt x="612158" y="1489552"/>
                          <a:pt x="602996" y="1544008"/>
                        </a:cubicBezTo>
                        <a:cubicBezTo>
                          <a:pt x="588820" y="1603997"/>
                          <a:pt x="433057" y="1557320"/>
                          <a:pt x="458125" y="1602614"/>
                        </a:cubicBezTo>
                        <a:cubicBezTo>
                          <a:pt x="480599" y="1650155"/>
                          <a:pt x="718132" y="1859855"/>
                          <a:pt x="719861" y="1858645"/>
                        </a:cubicBezTo>
                        <a:cubicBezTo>
                          <a:pt x="740260" y="1864522"/>
                          <a:pt x="1044870" y="1317193"/>
                          <a:pt x="980041" y="1292818"/>
                        </a:cubicBezTo>
                        <a:cubicBezTo>
                          <a:pt x="983671" y="1295929"/>
                          <a:pt x="764463" y="1519114"/>
                          <a:pt x="758931" y="1471746"/>
                        </a:cubicBezTo>
                        <a:cubicBezTo>
                          <a:pt x="771897" y="1428353"/>
                          <a:pt x="916422" y="964870"/>
                          <a:pt x="886514" y="944816"/>
                        </a:cubicBezTo>
                        <a:cubicBezTo>
                          <a:pt x="874067" y="924935"/>
                          <a:pt x="781751" y="1128930"/>
                          <a:pt x="740260" y="1132906"/>
                        </a:cubicBezTo>
                        <a:cubicBezTo>
                          <a:pt x="720898" y="1135672"/>
                          <a:pt x="748385" y="990110"/>
                          <a:pt x="756165" y="847140"/>
                        </a:cubicBezTo>
                        <a:cubicBezTo>
                          <a:pt x="767575" y="703479"/>
                          <a:pt x="759277" y="562412"/>
                          <a:pt x="750633" y="559991"/>
                        </a:cubicBezTo>
                        <a:cubicBezTo>
                          <a:pt x="739396" y="554632"/>
                          <a:pt x="653476" y="846967"/>
                          <a:pt x="610084" y="819653"/>
                        </a:cubicBezTo>
                        <a:cubicBezTo>
                          <a:pt x="581040" y="791474"/>
                          <a:pt x="602304" y="466465"/>
                          <a:pt x="574817" y="460414"/>
                        </a:cubicBezTo>
                        <a:cubicBezTo>
                          <a:pt x="557356" y="453326"/>
                          <a:pt x="480426" y="616868"/>
                          <a:pt x="458297" y="592492"/>
                        </a:cubicBezTo>
                        <a:cubicBezTo>
                          <a:pt x="442047" y="567079"/>
                          <a:pt x="382750" y="326261"/>
                          <a:pt x="379638" y="257111"/>
                        </a:cubicBezTo>
                        <a:cubicBezTo>
                          <a:pt x="381713" y="186058"/>
                          <a:pt x="324490" y="328682"/>
                          <a:pt x="295793" y="312604"/>
                        </a:cubicBezTo>
                        <a:cubicBezTo>
                          <a:pt x="273665" y="292550"/>
                          <a:pt x="53592" y="561"/>
                          <a:pt x="0" y="42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2" name="Google Shape;1602;p43"/>
                  <p:cNvSpPr/>
                  <p:nvPr/>
                </p:nvSpPr>
                <p:spPr>
                  <a:xfrm>
                    <a:off x="5544158" y="1873604"/>
                    <a:ext cx="581830" cy="1512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093" h="1997249" extrusionOk="0">
                        <a:moveTo>
                          <a:pt x="2247" y="0"/>
                        </a:moveTo>
                        <a:cubicBezTo>
                          <a:pt x="111506" y="140030"/>
                          <a:pt x="210737" y="288705"/>
                          <a:pt x="298213" y="444294"/>
                        </a:cubicBezTo>
                        <a:cubicBezTo>
                          <a:pt x="385516" y="600230"/>
                          <a:pt x="461063" y="763426"/>
                          <a:pt x="526584" y="930771"/>
                        </a:cubicBezTo>
                        <a:cubicBezTo>
                          <a:pt x="592623" y="1097770"/>
                          <a:pt x="649500" y="1268573"/>
                          <a:pt x="690817" y="1445945"/>
                        </a:cubicBezTo>
                        <a:cubicBezTo>
                          <a:pt x="711044" y="1534803"/>
                          <a:pt x="727813" y="1625045"/>
                          <a:pt x="740952" y="1716324"/>
                        </a:cubicBezTo>
                        <a:cubicBezTo>
                          <a:pt x="746656" y="1762483"/>
                          <a:pt x="753399" y="1807777"/>
                          <a:pt x="758412" y="1853762"/>
                        </a:cubicBezTo>
                        <a:cubicBezTo>
                          <a:pt x="762561" y="1900266"/>
                          <a:pt x="766710" y="1946597"/>
                          <a:pt x="768093" y="1994138"/>
                        </a:cubicBezTo>
                        <a:cubicBezTo>
                          <a:pt x="766192" y="1995175"/>
                          <a:pt x="764117" y="1996213"/>
                          <a:pt x="762215" y="1997250"/>
                        </a:cubicBezTo>
                        <a:cubicBezTo>
                          <a:pt x="722972" y="1825583"/>
                          <a:pt x="685458" y="1650631"/>
                          <a:pt x="642584" y="1475679"/>
                        </a:cubicBezTo>
                        <a:cubicBezTo>
                          <a:pt x="598847" y="1301419"/>
                          <a:pt x="555454" y="1123183"/>
                          <a:pt x="495812" y="952380"/>
                        </a:cubicBezTo>
                        <a:cubicBezTo>
                          <a:pt x="436688" y="781578"/>
                          <a:pt x="366327" y="615097"/>
                          <a:pt x="283519" y="456050"/>
                        </a:cubicBezTo>
                        <a:cubicBezTo>
                          <a:pt x="201229" y="296484"/>
                          <a:pt x="106147" y="144525"/>
                          <a:pt x="0" y="1729"/>
                        </a:cubicBezTo>
                        <a:cubicBezTo>
                          <a:pt x="692" y="1210"/>
                          <a:pt x="1556" y="519"/>
                          <a:pt x="2247" y="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3" name="Google Shape;1603;p43"/>
                  <p:cNvSpPr/>
                  <p:nvPr/>
                </p:nvSpPr>
                <p:spPr>
                  <a:xfrm>
                    <a:off x="5544484" y="2273830"/>
                    <a:ext cx="108165" cy="362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792" h="478508" extrusionOk="0">
                        <a:moveTo>
                          <a:pt x="45210" y="31072"/>
                        </a:moveTo>
                        <a:cubicBezTo>
                          <a:pt x="45210" y="31072"/>
                          <a:pt x="-2331" y="-23557"/>
                          <a:pt x="89" y="12056"/>
                        </a:cubicBezTo>
                        <a:cubicBezTo>
                          <a:pt x="2164" y="47495"/>
                          <a:pt x="77711" y="163842"/>
                          <a:pt x="42963" y="248033"/>
                        </a:cubicBezTo>
                        <a:cubicBezTo>
                          <a:pt x="9079" y="331360"/>
                          <a:pt x="-7344" y="420564"/>
                          <a:pt x="52298" y="464302"/>
                        </a:cubicBezTo>
                        <a:cubicBezTo>
                          <a:pt x="112805" y="507867"/>
                          <a:pt x="163804" y="442520"/>
                          <a:pt x="134069" y="385816"/>
                        </a:cubicBezTo>
                        <a:cubicBezTo>
                          <a:pt x="104507" y="329285"/>
                          <a:pt x="68894" y="278286"/>
                          <a:pt x="92924" y="192021"/>
                        </a:cubicBezTo>
                        <a:cubicBezTo>
                          <a:pt x="115917" y="105064"/>
                          <a:pt x="44692" y="31072"/>
                          <a:pt x="45210" y="31072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4" name="Google Shape;1604;p43"/>
                  <p:cNvSpPr/>
                  <p:nvPr/>
                </p:nvSpPr>
                <p:spPr>
                  <a:xfrm>
                    <a:off x="6045726" y="2081386"/>
                    <a:ext cx="206298" cy="428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40" h="565184" extrusionOk="0">
                        <a:moveTo>
                          <a:pt x="15101" y="46"/>
                        </a:moveTo>
                        <a:cubicBezTo>
                          <a:pt x="19250" y="-2720"/>
                          <a:pt x="96699" y="120023"/>
                          <a:pt x="157033" y="223403"/>
                        </a:cubicBezTo>
                        <a:cubicBezTo>
                          <a:pt x="220133" y="324709"/>
                          <a:pt x="300349" y="501735"/>
                          <a:pt x="262661" y="548412"/>
                        </a:cubicBezTo>
                        <a:cubicBezTo>
                          <a:pt x="225666" y="594225"/>
                          <a:pt x="185904" y="542534"/>
                          <a:pt x="174494" y="437771"/>
                        </a:cubicBezTo>
                        <a:cubicBezTo>
                          <a:pt x="162565" y="332489"/>
                          <a:pt x="105689" y="232566"/>
                          <a:pt x="66273" y="224959"/>
                        </a:cubicBezTo>
                        <a:cubicBezTo>
                          <a:pt x="29104" y="215624"/>
                          <a:pt x="-27254" y="27361"/>
                          <a:pt x="15101" y="46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48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5" name="Google Shape;1605;p43"/>
                <p:cNvSpPr/>
                <p:nvPr/>
              </p:nvSpPr>
              <p:spPr>
                <a:xfrm flipH="1">
                  <a:off x="-849912" y="1295475"/>
                  <a:ext cx="1901209" cy="496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998" h="3284564" extrusionOk="0">
                      <a:moveTo>
                        <a:pt x="155479" y="1364915"/>
                      </a:moveTo>
                      <a:cubicBezTo>
                        <a:pt x="119963" y="1338216"/>
                        <a:pt x="133250" y="1213782"/>
                        <a:pt x="124433" y="1143121"/>
                      </a:cubicBezTo>
                      <a:cubicBezTo>
                        <a:pt x="115492" y="1072336"/>
                        <a:pt x="53275" y="927536"/>
                        <a:pt x="53275" y="927536"/>
                      </a:cubicBezTo>
                      <a:cubicBezTo>
                        <a:pt x="53275" y="927536"/>
                        <a:pt x="142192" y="1005028"/>
                        <a:pt x="159950" y="1154546"/>
                      </a:cubicBezTo>
                      <a:cubicBezTo>
                        <a:pt x="177709" y="1304065"/>
                        <a:pt x="248866" y="1356098"/>
                        <a:pt x="435392" y="1440420"/>
                      </a:cubicBezTo>
                      <a:cubicBezTo>
                        <a:pt x="491151" y="1465629"/>
                        <a:pt x="528655" y="1490342"/>
                        <a:pt x="553864" y="1512447"/>
                      </a:cubicBezTo>
                      <a:cubicBezTo>
                        <a:pt x="553740" y="1386648"/>
                        <a:pt x="552871" y="1288790"/>
                        <a:pt x="550263" y="1273391"/>
                      </a:cubicBezTo>
                      <a:cubicBezTo>
                        <a:pt x="545047" y="1242717"/>
                        <a:pt x="553368" y="1118533"/>
                        <a:pt x="555727" y="1001551"/>
                      </a:cubicBezTo>
                      <a:cubicBezTo>
                        <a:pt x="527661" y="957465"/>
                        <a:pt x="486680" y="914994"/>
                        <a:pt x="426575" y="892889"/>
                      </a:cubicBezTo>
                      <a:cubicBezTo>
                        <a:pt x="284383" y="840483"/>
                        <a:pt x="139832" y="788449"/>
                        <a:pt x="76622" y="687860"/>
                      </a:cubicBezTo>
                      <a:cubicBezTo>
                        <a:pt x="76622" y="687860"/>
                        <a:pt x="241043" y="757403"/>
                        <a:pt x="344861" y="774541"/>
                      </a:cubicBezTo>
                      <a:cubicBezTo>
                        <a:pt x="428189" y="788325"/>
                        <a:pt x="501831" y="837130"/>
                        <a:pt x="555230" y="889039"/>
                      </a:cubicBezTo>
                      <a:cubicBezTo>
                        <a:pt x="554361" y="865568"/>
                        <a:pt x="552747" y="844208"/>
                        <a:pt x="550263" y="826574"/>
                      </a:cubicBezTo>
                      <a:cubicBezTo>
                        <a:pt x="533250" y="707233"/>
                        <a:pt x="558459" y="481837"/>
                        <a:pt x="491151" y="441974"/>
                      </a:cubicBezTo>
                      <a:cubicBezTo>
                        <a:pt x="423843" y="402235"/>
                        <a:pt x="328593" y="366842"/>
                        <a:pt x="217820" y="309717"/>
                      </a:cubicBezTo>
                      <a:cubicBezTo>
                        <a:pt x="107047" y="252592"/>
                        <a:pt x="76622" y="188388"/>
                        <a:pt x="76622" y="188388"/>
                      </a:cubicBezTo>
                      <a:cubicBezTo>
                        <a:pt x="76622" y="188388"/>
                        <a:pt x="147407" y="269605"/>
                        <a:pt x="228873" y="252219"/>
                      </a:cubicBezTo>
                      <a:cubicBezTo>
                        <a:pt x="310338" y="234833"/>
                        <a:pt x="478857" y="402235"/>
                        <a:pt x="488792" y="344737"/>
                      </a:cubicBezTo>
                      <a:cubicBezTo>
                        <a:pt x="498726" y="287239"/>
                        <a:pt x="417013" y="238683"/>
                        <a:pt x="396646" y="163551"/>
                      </a:cubicBezTo>
                      <a:cubicBezTo>
                        <a:pt x="376280" y="88295"/>
                        <a:pt x="384228" y="0"/>
                        <a:pt x="384228" y="0"/>
                      </a:cubicBezTo>
                      <a:cubicBezTo>
                        <a:pt x="384228" y="0"/>
                        <a:pt x="456379" y="216454"/>
                        <a:pt x="531263" y="287239"/>
                      </a:cubicBezTo>
                      <a:cubicBezTo>
                        <a:pt x="606270" y="358025"/>
                        <a:pt x="628375" y="590002"/>
                        <a:pt x="628375" y="590002"/>
                      </a:cubicBezTo>
                      <a:cubicBezTo>
                        <a:pt x="654206" y="486059"/>
                        <a:pt x="832411" y="433157"/>
                        <a:pt x="907543" y="402235"/>
                      </a:cubicBezTo>
                      <a:cubicBezTo>
                        <a:pt x="982675" y="371313"/>
                        <a:pt x="1009250" y="340391"/>
                        <a:pt x="1044519" y="287364"/>
                      </a:cubicBezTo>
                      <a:cubicBezTo>
                        <a:pt x="1079911" y="234337"/>
                        <a:pt x="1150573" y="143061"/>
                        <a:pt x="1150573" y="143061"/>
                      </a:cubicBezTo>
                      <a:cubicBezTo>
                        <a:pt x="1150573" y="143061"/>
                        <a:pt x="1146102" y="234337"/>
                        <a:pt x="1070970" y="366966"/>
                      </a:cubicBezTo>
                      <a:cubicBezTo>
                        <a:pt x="995838" y="499596"/>
                        <a:pt x="832287" y="477491"/>
                        <a:pt x="774417" y="549394"/>
                      </a:cubicBezTo>
                      <a:cubicBezTo>
                        <a:pt x="716547" y="621297"/>
                        <a:pt x="765972" y="1175906"/>
                        <a:pt x="774417" y="1207449"/>
                      </a:cubicBezTo>
                      <a:cubicBezTo>
                        <a:pt x="782861" y="1238992"/>
                        <a:pt x="880843" y="1171435"/>
                        <a:pt x="916236" y="1123003"/>
                      </a:cubicBezTo>
                      <a:cubicBezTo>
                        <a:pt x="951628" y="1074571"/>
                        <a:pt x="964916" y="826698"/>
                        <a:pt x="978080" y="751566"/>
                      </a:cubicBezTo>
                      <a:cubicBezTo>
                        <a:pt x="991368" y="676435"/>
                        <a:pt x="1035577" y="621669"/>
                        <a:pt x="1035577" y="621669"/>
                      </a:cubicBezTo>
                      <a:cubicBezTo>
                        <a:pt x="1035577" y="621669"/>
                        <a:pt x="1035577" y="621669"/>
                        <a:pt x="1015708" y="786959"/>
                      </a:cubicBezTo>
                      <a:cubicBezTo>
                        <a:pt x="995838" y="952249"/>
                        <a:pt x="1015708" y="1060042"/>
                        <a:pt x="1015708" y="1060042"/>
                      </a:cubicBezTo>
                      <a:cubicBezTo>
                        <a:pt x="1015708" y="1060042"/>
                        <a:pt x="1088604" y="1007884"/>
                        <a:pt x="1092827" y="926170"/>
                      </a:cubicBezTo>
                      <a:cubicBezTo>
                        <a:pt x="1097049" y="844333"/>
                        <a:pt x="1101768" y="817881"/>
                        <a:pt x="1128344" y="791430"/>
                      </a:cubicBezTo>
                      <a:cubicBezTo>
                        <a:pt x="1154919" y="764854"/>
                        <a:pt x="1256999" y="698664"/>
                        <a:pt x="1256999" y="698664"/>
                      </a:cubicBezTo>
                      <a:lnTo>
                        <a:pt x="1137533" y="857993"/>
                      </a:lnTo>
                      <a:cubicBezTo>
                        <a:pt x="1137533" y="857993"/>
                        <a:pt x="1155167" y="928157"/>
                        <a:pt x="1093199" y="1095434"/>
                      </a:cubicBezTo>
                      <a:cubicBezTo>
                        <a:pt x="1031107" y="1262711"/>
                        <a:pt x="801613" y="1330392"/>
                        <a:pt x="782985" y="1407014"/>
                      </a:cubicBezTo>
                      <a:cubicBezTo>
                        <a:pt x="764358" y="1483636"/>
                        <a:pt x="782985" y="3284564"/>
                        <a:pt x="782985" y="3284564"/>
                      </a:cubicBezTo>
                      <a:lnTo>
                        <a:pt x="550263" y="3284564"/>
                      </a:lnTo>
                      <a:cubicBezTo>
                        <a:pt x="550263" y="3284564"/>
                        <a:pt x="552623" y="1927472"/>
                        <a:pt x="553492" y="1694253"/>
                      </a:cubicBezTo>
                      <a:cubicBezTo>
                        <a:pt x="497981" y="1616638"/>
                        <a:pt x="403601" y="1508473"/>
                        <a:pt x="302390" y="1495558"/>
                      </a:cubicBezTo>
                      <a:cubicBezTo>
                        <a:pt x="142688" y="1475191"/>
                        <a:pt x="133250" y="1427132"/>
                        <a:pt x="76622" y="1378203"/>
                      </a:cubicBezTo>
                      <a:cubicBezTo>
                        <a:pt x="19870" y="1329274"/>
                        <a:pt x="0" y="1196024"/>
                        <a:pt x="0" y="1196024"/>
                      </a:cubicBezTo>
                      <a:cubicBezTo>
                        <a:pt x="22229" y="1329274"/>
                        <a:pt x="191120" y="1391491"/>
                        <a:pt x="155479" y="1364915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6" name="Google Shape;1606;p43"/>
                <p:cNvSpPr/>
                <p:nvPr/>
              </p:nvSpPr>
              <p:spPr>
                <a:xfrm flipH="1">
                  <a:off x="2841540" y="1129718"/>
                  <a:ext cx="2244037" cy="4125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005" h="3149202" extrusionOk="0">
                      <a:moveTo>
                        <a:pt x="1024649" y="3148830"/>
                      </a:moveTo>
                      <a:cubicBezTo>
                        <a:pt x="1024649" y="3148830"/>
                        <a:pt x="997577" y="2152371"/>
                        <a:pt x="1024649" y="2041350"/>
                      </a:cubicBezTo>
                      <a:cubicBezTo>
                        <a:pt x="1051722" y="1930205"/>
                        <a:pt x="1384785" y="1832099"/>
                        <a:pt x="1474819" y="1589317"/>
                      </a:cubicBezTo>
                      <a:cubicBezTo>
                        <a:pt x="1564853" y="1346536"/>
                        <a:pt x="1539147" y="1244704"/>
                        <a:pt x="1539147" y="1244704"/>
                      </a:cubicBezTo>
                      <a:lnTo>
                        <a:pt x="1713006" y="1012976"/>
                      </a:lnTo>
                      <a:cubicBezTo>
                        <a:pt x="1713006" y="1012976"/>
                        <a:pt x="1564853" y="1109219"/>
                        <a:pt x="1526356" y="1147716"/>
                      </a:cubicBezTo>
                      <a:cubicBezTo>
                        <a:pt x="1487859" y="1186213"/>
                        <a:pt x="1481029" y="1224586"/>
                        <a:pt x="1474819" y="1343307"/>
                      </a:cubicBezTo>
                      <a:cubicBezTo>
                        <a:pt x="1468610" y="1462028"/>
                        <a:pt x="1362805" y="1537656"/>
                        <a:pt x="1362805" y="1537656"/>
                      </a:cubicBezTo>
                      <a:cubicBezTo>
                        <a:pt x="1362805" y="1537656"/>
                        <a:pt x="1333994" y="1381184"/>
                        <a:pt x="1362805" y="1141383"/>
                      </a:cubicBezTo>
                      <a:cubicBezTo>
                        <a:pt x="1391616" y="901582"/>
                        <a:pt x="1391616" y="901582"/>
                        <a:pt x="1391616" y="901582"/>
                      </a:cubicBezTo>
                      <a:cubicBezTo>
                        <a:pt x="1391616" y="901582"/>
                        <a:pt x="1327536" y="981060"/>
                        <a:pt x="1308287" y="1090094"/>
                      </a:cubicBezTo>
                      <a:cubicBezTo>
                        <a:pt x="1289039" y="1199129"/>
                        <a:pt x="1269790" y="1558768"/>
                        <a:pt x="1218502" y="1629056"/>
                      </a:cubicBezTo>
                      <a:cubicBezTo>
                        <a:pt x="1167214" y="1699345"/>
                        <a:pt x="1024898" y="1797451"/>
                        <a:pt x="1012727" y="1751627"/>
                      </a:cubicBezTo>
                      <a:cubicBezTo>
                        <a:pt x="1000433" y="1705803"/>
                        <a:pt x="928779" y="900961"/>
                        <a:pt x="1012727" y="796770"/>
                      </a:cubicBezTo>
                      <a:cubicBezTo>
                        <a:pt x="1096677" y="692455"/>
                        <a:pt x="1333994" y="724618"/>
                        <a:pt x="1443028" y="532132"/>
                      </a:cubicBezTo>
                      <a:cubicBezTo>
                        <a:pt x="1552062" y="339770"/>
                        <a:pt x="1558520" y="207264"/>
                        <a:pt x="1558520" y="207264"/>
                      </a:cubicBezTo>
                      <a:cubicBezTo>
                        <a:pt x="1558520" y="207264"/>
                        <a:pt x="1455943" y="339770"/>
                        <a:pt x="1404531" y="416764"/>
                      </a:cubicBezTo>
                      <a:cubicBezTo>
                        <a:pt x="1353242" y="493759"/>
                        <a:pt x="1314745" y="538590"/>
                        <a:pt x="1205711" y="583544"/>
                      </a:cubicBezTo>
                      <a:cubicBezTo>
                        <a:pt x="1096677" y="628499"/>
                        <a:pt x="837999" y="705121"/>
                        <a:pt x="800620" y="856006"/>
                      </a:cubicBezTo>
                      <a:cubicBezTo>
                        <a:pt x="800620" y="856006"/>
                        <a:pt x="768580" y="519465"/>
                        <a:pt x="659794" y="416764"/>
                      </a:cubicBezTo>
                      <a:cubicBezTo>
                        <a:pt x="551008" y="314188"/>
                        <a:pt x="446321" y="0"/>
                        <a:pt x="446321" y="0"/>
                      </a:cubicBezTo>
                      <a:cubicBezTo>
                        <a:pt x="446321" y="0"/>
                        <a:pt x="434771" y="128159"/>
                        <a:pt x="464203" y="237193"/>
                      </a:cubicBezTo>
                      <a:cubicBezTo>
                        <a:pt x="493759" y="346227"/>
                        <a:pt x="612231" y="416764"/>
                        <a:pt x="597950" y="500216"/>
                      </a:cubicBezTo>
                      <a:cubicBezTo>
                        <a:pt x="583545" y="583544"/>
                        <a:pt x="339025" y="340639"/>
                        <a:pt x="220801" y="365973"/>
                      </a:cubicBezTo>
                      <a:cubicBezTo>
                        <a:pt x="102577" y="391182"/>
                        <a:pt x="0" y="273455"/>
                        <a:pt x="0" y="273455"/>
                      </a:cubicBezTo>
                      <a:cubicBezTo>
                        <a:pt x="0" y="273455"/>
                        <a:pt x="44210" y="366594"/>
                        <a:pt x="204905" y="449549"/>
                      </a:cubicBezTo>
                      <a:cubicBezTo>
                        <a:pt x="365600" y="532380"/>
                        <a:pt x="503818" y="583669"/>
                        <a:pt x="601552" y="641415"/>
                      </a:cubicBezTo>
                      <a:cubicBezTo>
                        <a:pt x="699161" y="699161"/>
                        <a:pt x="662650" y="1026263"/>
                        <a:pt x="687363" y="1199377"/>
                      </a:cubicBezTo>
                      <a:cubicBezTo>
                        <a:pt x="712076" y="1372491"/>
                        <a:pt x="675566" y="1777954"/>
                        <a:pt x="687363" y="1847870"/>
                      </a:cubicBezTo>
                      <a:cubicBezTo>
                        <a:pt x="699161" y="1917786"/>
                        <a:pt x="687363" y="3149203"/>
                        <a:pt x="687363" y="3149203"/>
                      </a:cubicBezTo>
                      <a:lnTo>
                        <a:pt x="1024649" y="3149203"/>
                      </a:ln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7" name="Google Shape;1607;p43"/>
              <p:cNvGrpSpPr/>
              <p:nvPr/>
            </p:nvGrpSpPr>
            <p:grpSpPr>
              <a:xfrm>
                <a:off x="-225750" y="677500"/>
                <a:ext cx="6033223" cy="4524353"/>
                <a:chOff x="-225750" y="677500"/>
                <a:chExt cx="6033223" cy="4524353"/>
              </a:xfrm>
            </p:grpSpPr>
            <p:sp>
              <p:nvSpPr>
                <p:cNvPr id="1608" name="Google Shape;1608;p43"/>
                <p:cNvSpPr/>
                <p:nvPr/>
              </p:nvSpPr>
              <p:spPr>
                <a:xfrm>
                  <a:off x="611150" y="677500"/>
                  <a:ext cx="1705684" cy="4524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541" h="3266681" extrusionOk="0">
                      <a:moveTo>
                        <a:pt x="1066127" y="379509"/>
                      </a:moveTo>
                      <a:cubicBezTo>
                        <a:pt x="977459" y="353306"/>
                        <a:pt x="794038" y="605277"/>
                        <a:pt x="783234" y="518844"/>
                      </a:cubicBezTo>
                      <a:cubicBezTo>
                        <a:pt x="772430" y="432287"/>
                        <a:pt x="861346" y="359142"/>
                        <a:pt x="883451" y="246010"/>
                      </a:cubicBezTo>
                      <a:cubicBezTo>
                        <a:pt x="905556" y="132878"/>
                        <a:pt x="896863" y="0"/>
                        <a:pt x="896863" y="0"/>
                      </a:cubicBezTo>
                      <a:cubicBezTo>
                        <a:pt x="896863" y="0"/>
                        <a:pt x="818378" y="325861"/>
                        <a:pt x="736789" y="432287"/>
                      </a:cubicBezTo>
                      <a:cubicBezTo>
                        <a:pt x="655199" y="538714"/>
                        <a:pt x="631107" y="887921"/>
                        <a:pt x="631107" y="887921"/>
                      </a:cubicBezTo>
                      <a:cubicBezTo>
                        <a:pt x="612852" y="786090"/>
                        <a:pt x="524308" y="716795"/>
                        <a:pt x="442098" y="667990"/>
                      </a:cubicBezTo>
                      <a:cubicBezTo>
                        <a:pt x="422477" y="627754"/>
                        <a:pt x="398385" y="567028"/>
                        <a:pt x="396522" y="509406"/>
                      </a:cubicBezTo>
                      <a:cubicBezTo>
                        <a:pt x="393293" y="411300"/>
                        <a:pt x="467432" y="206147"/>
                        <a:pt x="467432" y="206147"/>
                      </a:cubicBezTo>
                      <a:cubicBezTo>
                        <a:pt x="467432" y="206147"/>
                        <a:pt x="380378" y="304253"/>
                        <a:pt x="367463" y="362247"/>
                      </a:cubicBezTo>
                      <a:cubicBezTo>
                        <a:pt x="356411" y="412045"/>
                        <a:pt x="364358" y="580067"/>
                        <a:pt x="366842" y="626512"/>
                      </a:cubicBezTo>
                      <a:cubicBezTo>
                        <a:pt x="352064" y="618689"/>
                        <a:pt x="338652" y="611734"/>
                        <a:pt x="327351" y="605277"/>
                      </a:cubicBezTo>
                      <a:cubicBezTo>
                        <a:pt x="245638" y="558707"/>
                        <a:pt x="216703" y="512138"/>
                        <a:pt x="178205" y="432287"/>
                      </a:cubicBezTo>
                      <a:cubicBezTo>
                        <a:pt x="139708" y="352437"/>
                        <a:pt x="62838" y="214964"/>
                        <a:pt x="62838" y="214964"/>
                      </a:cubicBezTo>
                      <a:cubicBezTo>
                        <a:pt x="62838" y="214964"/>
                        <a:pt x="67681" y="352437"/>
                        <a:pt x="149394" y="552002"/>
                      </a:cubicBezTo>
                      <a:cubicBezTo>
                        <a:pt x="175473" y="615832"/>
                        <a:pt x="211487" y="655696"/>
                        <a:pt x="250357" y="684258"/>
                      </a:cubicBezTo>
                      <a:cubicBezTo>
                        <a:pt x="211735" y="723252"/>
                        <a:pt x="154238" y="776031"/>
                        <a:pt x="109531" y="794783"/>
                      </a:cubicBezTo>
                      <a:cubicBezTo>
                        <a:pt x="35393" y="825953"/>
                        <a:pt x="0" y="870536"/>
                        <a:pt x="0" y="870536"/>
                      </a:cubicBezTo>
                      <a:cubicBezTo>
                        <a:pt x="0" y="870536"/>
                        <a:pt x="119217" y="857124"/>
                        <a:pt x="228873" y="812541"/>
                      </a:cubicBezTo>
                      <a:cubicBezTo>
                        <a:pt x="289227" y="787953"/>
                        <a:pt x="333809" y="762122"/>
                        <a:pt x="361751" y="743867"/>
                      </a:cubicBezTo>
                      <a:cubicBezTo>
                        <a:pt x="407450" y="764730"/>
                        <a:pt x="448059" y="785345"/>
                        <a:pt x="472027" y="826574"/>
                      </a:cubicBezTo>
                      <a:cubicBezTo>
                        <a:pt x="533250" y="931883"/>
                        <a:pt x="503073" y="1191677"/>
                        <a:pt x="499968" y="1314248"/>
                      </a:cubicBezTo>
                      <a:cubicBezTo>
                        <a:pt x="488046" y="1780065"/>
                        <a:pt x="475007" y="2252464"/>
                        <a:pt x="470785" y="2722628"/>
                      </a:cubicBezTo>
                      <a:cubicBezTo>
                        <a:pt x="469170" y="2904062"/>
                        <a:pt x="466562" y="3085372"/>
                        <a:pt x="463085" y="3266681"/>
                      </a:cubicBezTo>
                      <a:lnTo>
                        <a:pt x="716174" y="3266681"/>
                      </a:lnTo>
                      <a:cubicBezTo>
                        <a:pt x="716174" y="3266681"/>
                        <a:pt x="707357" y="1989192"/>
                        <a:pt x="716174" y="1916668"/>
                      </a:cubicBezTo>
                      <a:cubicBezTo>
                        <a:pt x="724991" y="1844145"/>
                        <a:pt x="697671" y="1423655"/>
                        <a:pt x="716174" y="1243959"/>
                      </a:cubicBezTo>
                      <a:cubicBezTo>
                        <a:pt x="734678" y="1064264"/>
                        <a:pt x="707357" y="724991"/>
                        <a:pt x="780502" y="665134"/>
                      </a:cubicBezTo>
                      <a:cubicBezTo>
                        <a:pt x="853647" y="605277"/>
                        <a:pt x="957341" y="552002"/>
                        <a:pt x="1077924" y="466066"/>
                      </a:cubicBezTo>
                      <a:cubicBezTo>
                        <a:pt x="1198384" y="380130"/>
                        <a:pt x="1231541" y="283390"/>
                        <a:pt x="1231541" y="283390"/>
                      </a:cubicBezTo>
                      <a:cubicBezTo>
                        <a:pt x="1231541" y="283390"/>
                        <a:pt x="1154671" y="405712"/>
                        <a:pt x="1066127" y="37950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9" name="Google Shape;1609;p43"/>
                <p:cNvSpPr/>
                <p:nvPr/>
              </p:nvSpPr>
              <p:spPr>
                <a:xfrm>
                  <a:off x="-225750" y="905500"/>
                  <a:ext cx="1643525" cy="4294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998" h="3284564" extrusionOk="0">
                      <a:moveTo>
                        <a:pt x="155479" y="1364915"/>
                      </a:moveTo>
                      <a:cubicBezTo>
                        <a:pt x="119963" y="1338216"/>
                        <a:pt x="133250" y="1213782"/>
                        <a:pt x="124433" y="1143121"/>
                      </a:cubicBezTo>
                      <a:cubicBezTo>
                        <a:pt x="115492" y="1072336"/>
                        <a:pt x="53275" y="927536"/>
                        <a:pt x="53275" y="927536"/>
                      </a:cubicBezTo>
                      <a:cubicBezTo>
                        <a:pt x="53275" y="927536"/>
                        <a:pt x="142192" y="1005028"/>
                        <a:pt x="159950" y="1154546"/>
                      </a:cubicBezTo>
                      <a:cubicBezTo>
                        <a:pt x="177709" y="1304065"/>
                        <a:pt x="248866" y="1356098"/>
                        <a:pt x="435392" y="1440420"/>
                      </a:cubicBezTo>
                      <a:cubicBezTo>
                        <a:pt x="491151" y="1465629"/>
                        <a:pt x="528655" y="1490342"/>
                        <a:pt x="553864" y="1512447"/>
                      </a:cubicBezTo>
                      <a:cubicBezTo>
                        <a:pt x="553740" y="1386648"/>
                        <a:pt x="552871" y="1288790"/>
                        <a:pt x="550263" y="1273391"/>
                      </a:cubicBezTo>
                      <a:cubicBezTo>
                        <a:pt x="545047" y="1242717"/>
                        <a:pt x="553368" y="1118533"/>
                        <a:pt x="555727" y="1001551"/>
                      </a:cubicBezTo>
                      <a:cubicBezTo>
                        <a:pt x="527661" y="957465"/>
                        <a:pt x="486680" y="914994"/>
                        <a:pt x="426575" y="892889"/>
                      </a:cubicBezTo>
                      <a:cubicBezTo>
                        <a:pt x="284383" y="840483"/>
                        <a:pt x="139832" y="788449"/>
                        <a:pt x="76622" y="687860"/>
                      </a:cubicBezTo>
                      <a:cubicBezTo>
                        <a:pt x="76622" y="687860"/>
                        <a:pt x="241043" y="757403"/>
                        <a:pt x="344861" y="774541"/>
                      </a:cubicBezTo>
                      <a:cubicBezTo>
                        <a:pt x="428189" y="788325"/>
                        <a:pt x="501831" y="837130"/>
                        <a:pt x="555230" y="889039"/>
                      </a:cubicBezTo>
                      <a:cubicBezTo>
                        <a:pt x="554361" y="865568"/>
                        <a:pt x="552747" y="844208"/>
                        <a:pt x="550263" y="826574"/>
                      </a:cubicBezTo>
                      <a:cubicBezTo>
                        <a:pt x="533250" y="707233"/>
                        <a:pt x="558459" y="481837"/>
                        <a:pt x="491151" y="441974"/>
                      </a:cubicBezTo>
                      <a:cubicBezTo>
                        <a:pt x="423843" y="402235"/>
                        <a:pt x="328593" y="366842"/>
                        <a:pt x="217820" y="309717"/>
                      </a:cubicBezTo>
                      <a:cubicBezTo>
                        <a:pt x="107047" y="252592"/>
                        <a:pt x="76622" y="188388"/>
                        <a:pt x="76622" y="188388"/>
                      </a:cubicBezTo>
                      <a:cubicBezTo>
                        <a:pt x="76622" y="188388"/>
                        <a:pt x="147407" y="269605"/>
                        <a:pt x="228873" y="252219"/>
                      </a:cubicBezTo>
                      <a:cubicBezTo>
                        <a:pt x="310338" y="234833"/>
                        <a:pt x="478857" y="402235"/>
                        <a:pt x="488792" y="344737"/>
                      </a:cubicBezTo>
                      <a:cubicBezTo>
                        <a:pt x="498726" y="287239"/>
                        <a:pt x="417013" y="238683"/>
                        <a:pt x="396646" y="163551"/>
                      </a:cubicBezTo>
                      <a:cubicBezTo>
                        <a:pt x="376280" y="88295"/>
                        <a:pt x="384228" y="0"/>
                        <a:pt x="384228" y="0"/>
                      </a:cubicBezTo>
                      <a:cubicBezTo>
                        <a:pt x="384228" y="0"/>
                        <a:pt x="456379" y="216454"/>
                        <a:pt x="531263" y="287239"/>
                      </a:cubicBezTo>
                      <a:cubicBezTo>
                        <a:pt x="606270" y="358025"/>
                        <a:pt x="628375" y="590002"/>
                        <a:pt x="628375" y="590002"/>
                      </a:cubicBezTo>
                      <a:cubicBezTo>
                        <a:pt x="654206" y="486059"/>
                        <a:pt x="832411" y="433157"/>
                        <a:pt x="907543" y="402235"/>
                      </a:cubicBezTo>
                      <a:cubicBezTo>
                        <a:pt x="982675" y="371313"/>
                        <a:pt x="1009250" y="340391"/>
                        <a:pt x="1044519" y="287364"/>
                      </a:cubicBezTo>
                      <a:cubicBezTo>
                        <a:pt x="1079911" y="234337"/>
                        <a:pt x="1150573" y="143061"/>
                        <a:pt x="1150573" y="143061"/>
                      </a:cubicBezTo>
                      <a:cubicBezTo>
                        <a:pt x="1150573" y="143061"/>
                        <a:pt x="1146102" y="234337"/>
                        <a:pt x="1070970" y="366966"/>
                      </a:cubicBezTo>
                      <a:cubicBezTo>
                        <a:pt x="995838" y="499596"/>
                        <a:pt x="832287" y="477491"/>
                        <a:pt x="774417" y="549394"/>
                      </a:cubicBezTo>
                      <a:cubicBezTo>
                        <a:pt x="716547" y="621297"/>
                        <a:pt x="765972" y="1175906"/>
                        <a:pt x="774417" y="1207449"/>
                      </a:cubicBezTo>
                      <a:cubicBezTo>
                        <a:pt x="782861" y="1238992"/>
                        <a:pt x="880843" y="1171435"/>
                        <a:pt x="916236" y="1123003"/>
                      </a:cubicBezTo>
                      <a:cubicBezTo>
                        <a:pt x="951628" y="1074571"/>
                        <a:pt x="964916" y="826698"/>
                        <a:pt x="978080" y="751566"/>
                      </a:cubicBezTo>
                      <a:cubicBezTo>
                        <a:pt x="991368" y="676435"/>
                        <a:pt x="1035577" y="621669"/>
                        <a:pt x="1035577" y="621669"/>
                      </a:cubicBezTo>
                      <a:cubicBezTo>
                        <a:pt x="1035577" y="621669"/>
                        <a:pt x="1035577" y="621669"/>
                        <a:pt x="1015708" y="786959"/>
                      </a:cubicBezTo>
                      <a:cubicBezTo>
                        <a:pt x="995838" y="952249"/>
                        <a:pt x="1015708" y="1060042"/>
                        <a:pt x="1015708" y="1060042"/>
                      </a:cubicBezTo>
                      <a:cubicBezTo>
                        <a:pt x="1015708" y="1060042"/>
                        <a:pt x="1088604" y="1007884"/>
                        <a:pt x="1092827" y="926170"/>
                      </a:cubicBezTo>
                      <a:cubicBezTo>
                        <a:pt x="1097049" y="844333"/>
                        <a:pt x="1101768" y="817881"/>
                        <a:pt x="1128344" y="791430"/>
                      </a:cubicBezTo>
                      <a:cubicBezTo>
                        <a:pt x="1154919" y="764854"/>
                        <a:pt x="1256999" y="698664"/>
                        <a:pt x="1256999" y="698664"/>
                      </a:cubicBezTo>
                      <a:lnTo>
                        <a:pt x="1137533" y="857993"/>
                      </a:lnTo>
                      <a:cubicBezTo>
                        <a:pt x="1137533" y="857993"/>
                        <a:pt x="1155167" y="928157"/>
                        <a:pt x="1093199" y="1095434"/>
                      </a:cubicBezTo>
                      <a:cubicBezTo>
                        <a:pt x="1031107" y="1262711"/>
                        <a:pt x="801613" y="1330392"/>
                        <a:pt x="782985" y="1407014"/>
                      </a:cubicBezTo>
                      <a:cubicBezTo>
                        <a:pt x="764358" y="1483636"/>
                        <a:pt x="782985" y="3284564"/>
                        <a:pt x="782985" y="3284564"/>
                      </a:cubicBezTo>
                      <a:lnTo>
                        <a:pt x="550263" y="3284564"/>
                      </a:lnTo>
                      <a:cubicBezTo>
                        <a:pt x="550263" y="3284564"/>
                        <a:pt x="552623" y="1927472"/>
                        <a:pt x="553492" y="1694253"/>
                      </a:cubicBezTo>
                      <a:cubicBezTo>
                        <a:pt x="497981" y="1616638"/>
                        <a:pt x="403601" y="1508473"/>
                        <a:pt x="302390" y="1495558"/>
                      </a:cubicBezTo>
                      <a:cubicBezTo>
                        <a:pt x="142688" y="1475191"/>
                        <a:pt x="133250" y="1427132"/>
                        <a:pt x="76622" y="1378203"/>
                      </a:cubicBezTo>
                      <a:cubicBezTo>
                        <a:pt x="19870" y="1329274"/>
                        <a:pt x="0" y="1196024"/>
                        <a:pt x="0" y="1196024"/>
                      </a:cubicBezTo>
                      <a:cubicBezTo>
                        <a:pt x="22229" y="1329274"/>
                        <a:pt x="191120" y="1391491"/>
                        <a:pt x="155479" y="136491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43"/>
                <p:cNvSpPr/>
                <p:nvPr/>
              </p:nvSpPr>
              <p:spPr>
                <a:xfrm>
                  <a:off x="3685876" y="1076526"/>
                  <a:ext cx="2121596" cy="406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266" h="3172176" extrusionOk="0">
                      <a:moveTo>
                        <a:pt x="222167" y="368581"/>
                      </a:moveTo>
                      <a:cubicBezTo>
                        <a:pt x="341260" y="343123"/>
                        <a:pt x="587642" y="587891"/>
                        <a:pt x="602172" y="503818"/>
                      </a:cubicBezTo>
                      <a:cubicBezTo>
                        <a:pt x="616702" y="419869"/>
                        <a:pt x="497236" y="348711"/>
                        <a:pt x="467432" y="238932"/>
                      </a:cubicBezTo>
                      <a:cubicBezTo>
                        <a:pt x="437752" y="129028"/>
                        <a:pt x="449425" y="0"/>
                        <a:pt x="449425" y="0"/>
                      </a:cubicBezTo>
                      <a:cubicBezTo>
                        <a:pt x="449425" y="0"/>
                        <a:pt x="554858" y="316423"/>
                        <a:pt x="664389" y="419869"/>
                      </a:cubicBezTo>
                      <a:cubicBezTo>
                        <a:pt x="773920" y="523191"/>
                        <a:pt x="806332" y="862339"/>
                        <a:pt x="806332" y="862339"/>
                      </a:cubicBezTo>
                      <a:cubicBezTo>
                        <a:pt x="830921" y="763364"/>
                        <a:pt x="949890" y="696180"/>
                        <a:pt x="1060290" y="648742"/>
                      </a:cubicBezTo>
                      <a:cubicBezTo>
                        <a:pt x="1086617" y="609623"/>
                        <a:pt x="1119030" y="550635"/>
                        <a:pt x="1121637" y="494752"/>
                      </a:cubicBezTo>
                      <a:cubicBezTo>
                        <a:pt x="1125984" y="399503"/>
                        <a:pt x="1026388" y="200310"/>
                        <a:pt x="1026388" y="200310"/>
                      </a:cubicBezTo>
                      <a:cubicBezTo>
                        <a:pt x="1026388" y="200310"/>
                        <a:pt x="1143246" y="295560"/>
                        <a:pt x="1160632" y="351816"/>
                      </a:cubicBezTo>
                      <a:cubicBezTo>
                        <a:pt x="1175534" y="400123"/>
                        <a:pt x="1164854" y="563302"/>
                        <a:pt x="1161501" y="608506"/>
                      </a:cubicBezTo>
                      <a:cubicBezTo>
                        <a:pt x="1181370" y="600930"/>
                        <a:pt x="1199377" y="594100"/>
                        <a:pt x="1214528" y="587891"/>
                      </a:cubicBezTo>
                      <a:cubicBezTo>
                        <a:pt x="1324307" y="542688"/>
                        <a:pt x="1363177" y="497484"/>
                        <a:pt x="1414838" y="419869"/>
                      </a:cubicBezTo>
                      <a:cubicBezTo>
                        <a:pt x="1466499" y="342378"/>
                        <a:pt x="1569944" y="208879"/>
                        <a:pt x="1569944" y="208879"/>
                      </a:cubicBezTo>
                      <a:cubicBezTo>
                        <a:pt x="1569944" y="208879"/>
                        <a:pt x="1563487" y="342378"/>
                        <a:pt x="1453708" y="536106"/>
                      </a:cubicBezTo>
                      <a:cubicBezTo>
                        <a:pt x="1418563" y="598074"/>
                        <a:pt x="1370255" y="636820"/>
                        <a:pt x="1317974" y="664513"/>
                      </a:cubicBezTo>
                      <a:cubicBezTo>
                        <a:pt x="1369883" y="702389"/>
                        <a:pt x="1447126" y="753553"/>
                        <a:pt x="1507107" y="771809"/>
                      </a:cubicBezTo>
                      <a:cubicBezTo>
                        <a:pt x="1606703" y="802110"/>
                        <a:pt x="1654266" y="845450"/>
                        <a:pt x="1654266" y="845450"/>
                      </a:cubicBezTo>
                      <a:cubicBezTo>
                        <a:pt x="1654266" y="845450"/>
                        <a:pt x="1494068" y="832411"/>
                        <a:pt x="1346909" y="789194"/>
                      </a:cubicBezTo>
                      <a:cubicBezTo>
                        <a:pt x="1265816" y="765351"/>
                        <a:pt x="1205959" y="740266"/>
                        <a:pt x="1168331" y="722507"/>
                      </a:cubicBezTo>
                      <a:cubicBezTo>
                        <a:pt x="1106984" y="742749"/>
                        <a:pt x="1052342" y="762867"/>
                        <a:pt x="1020179" y="802855"/>
                      </a:cubicBezTo>
                      <a:cubicBezTo>
                        <a:pt x="937844" y="905183"/>
                        <a:pt x="978577" y="1157278"/>
                        <a:pt x="982674" y="1276372"/>
                      </a:cubicBezTo>
                      <a:cubicBezTo>
                        <a:pt x="998570" y="1728653"/>
                        <a:pt x="1016204" y="2187391"/>
                        <a:pt x="1021917" y="2643895"/>
                      </a:cubicBezTo>
                      <a:cubicBezTo>
                        <a:pt x="1024152" y="2819989"/>
                        <a:pt x="1027505" y="2996083"/>
                        <a:pt x="1032348" y="3172177"/>
                      </a:cubicBezTo>
                      <a:lnTo>
                        <a:pt x="692331" y="3172177"/>
                      </a:lnTo>
                      <a:cubicBezTo>
                        <a:pt x="692331" y="3172177"/>
                        <a:pt x="704252" y="1931695"/>
                        <a:pt x="692331" y="1861282"/>
                      </a:cubicBezTo>
                      <a:cubicBezTo>
                        <a:pt x="680409" y="1790869"/>
                        <a:pt x="717167" y="1382550"/>
                        <a:pt x="692331" y="1208070"/>
                      </a:cubicBezTo>
                      <a:cubicBezTo>
                        <a:pt x="667494" y="1033590"/>
                        <a:pt x="704252" y="704128"/>
                        <a:pt x="605898" y="646009"/>
                      </a:cubicBezTo>
                      <a:cubicBezTo>
                        <a:pt x="507543" y="587891"/>
                        <a:pt x="368208" y="536230"/>
                        <a:pt x="206395" y="452778"/>
                      </a:cubicBezTo>
                      <a:cubicBezTo>
                        <a:pt x="44582" y="369326"/>
                        <a:pt x="0" y="275442"/>
                        <a:pt x="0" y="275442"/>
                      </a:cubicBezTo>
                      <a:cubicBezTo>
                        <a:pt x="0" y="275442"/>
                        <a:pt x="103073" y="393914"/>
                        <a:pt x="222167" y="368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11" name="Google Shape;1611;p43"/>
              <p:cNvSpPr/>
              <p:nvPr/>
            </p:nvSpPr>
            <p:spPr>
              <a:xfrm>
                <a:off x="-695605" y="643946"/>
                <a:ext cx="7289490" cy="4522585"/>
              </a:xfrm>
              <a:custGeom>
                <a:avLst/>
                <a:gdLst/>
                <a:ahLst/>
                <a:cxnLst/>
                <a:rect l="l" t="t" r="r" b="b"/>
                <a:pathLst>
                  <a:path w="4975761" h="3087089" extrusionOk="0">
                    <a:moveTo>
                      <a:pt x="4699165" y="3082636"/>
                    </a:moveTo>
                    <a:cubicBezTo>
                      <a:pt x="4699165" y="3082636"/>
                      <a:pt x="4841175" y="2751117"/>
                      <a:pt x="4808517" y="2321626"/>
                    </a:cubicBezTo>
                    <a:cubicBezTo>
                      <a:pt x="4774376" y="1869374"/>
                      <a:pt x="4375068" y="1873332"/>
                      <a:pt x="4273632" y="1880754"/>
                    </a:cubicBezTo>
                    <a:cubicBezTo>
                      <a:pt x="4145974" y="1889661"/>
                      <a:pt x="3803568" y="1969819"/>
                      <a:pt x="3633850" y="1868879"/>
                    </a:cubicBezTo>
                    <a:cubicBezTo>
                      <a:pt x="3428505" y="1746662"/>
                      <a:pt x="3291445" y="1331521"/>
                      <a:pt x="3204359" y="1143000"/>
                    </a:cubicBezTo>
                    <a:cubicBezTo>
                      <a:pt x="3045526" y="799605"/>
                      <a:pt x="2790701" y="677388"/>
                      <a:pt x="2509652" y="561604"/>
                    </a:cubicBezTo>
                    <a:cubicBezTo>
                      <a:pt x="2242458" y="451757"/>
                      <a:pt x="1869869" y="460169"/>
                      <a:pt x="1525979" y="526473"/>
                    </a:cubicBezTo>
                    <a:cubicBezTo>
                      <a:pt x="1182090" y="592777"/>
                      <a:pt x="831273" y="781297"/>
                      <a:pt x="711530" y="880258"/>
                    </a:cubicBezTo>
                    <a:cubicBezTo>
                      <a:pt x="547750" y="1015340"/>
                      <a:pt x="444830" y="1220190"/>
                      <a:pt x="401782" y="1482436"/>
                    </a:cubicBezTo>
                    <a:cubicBezTo>
                      <a:pt x="362692" y="1720437"/>
                      <a:pt x="382485" y="1907969"/>
                      <a:pt x="452747" y="2313709"/>
                    </a:cubicBezTo>
                    <a:lnTo>
                      <a:pt x="0" y="2313709"/>
                    </a:lnTo>
                    <a:lnTo>
                      <a:pt x="0" y="0"/>
                    </a:lnTo>
                    <a:lnTo>
                      <a:pt x="4975762" y="0"/>
                    </a:lnTo>
                    <a:lnTo>
                      <a:pt x="4975762" y="3087090"/>
                    </a:lnTo>
                    <a:lnTo>
                      <a:pt x="4699165" y="30826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2" name="Google Shape;1612;p43"/>
              <p:cNvGrpSpPr/>
              <p:nvPr/>
            </p:nvGrpSpPr>
            <p:grpSpPr>
              <a:xfrm>
                <a:off x="-604392" y="3563567"/>
                <a:ext cx="8083965" cy="3281208"/>
                <a:chOff x="-604392" y="3563567"/>
                <a:chExt cx="8083965" cy="3281208"/>
              </a:xfrm>
            </p:grpSpPr>
            <p:grpSp>
              <p:nvGrpSpPr>
                <p:cNvPr id="1613" name="Google Shape;1613;p43"/>
                <p:cNvGrpSpPr/>
                <p:nvPr/>
              </p:nvGrpSpPr>
              <p:grpSpPr>
                <a:xfrm rot="1664699" flipH="1">
                  <a:off x="5613809" y="3680046"/>
                  <a:ext cx="1239986" cy="2994648"/>
                  <a:chOff x="7641828" y="2979751"/>
                  <a:chExt cx="797430" cy="1925845"/>
                </a:xfrm>
              </p:grpSpPr>
              <p:sp>
                <p:nvSpPr>
                  <p:cNvPr id="1614" name="Google Shape;1614;p43"/>
                  <p:cNvSpPr/>
                  <p:nvPr/>
                </p:nvSpPr>
                <p:spPr>
                  <a:xfrm>
                    <a:off x="7692826" y="3995173"/>
                    <a:ext cx="421452" cy="58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372" h="765907" extrusionOk="0">
                        <a:moveTo>
                          <a:pt x="556372" y="765908"/>
                        </a:moveTo>
                        <a:cubicBezTo>
                          <a:pt x="556372" y="765908"/>
                          <a:pt x="528021" y="651463"/>
                          <a:pt x="400783" y="510742"/>
                        </a:cubicBezTo>
                        <a:cubicBezTo>
                          <a:pt x="273545" y="370019"/>
                          <a:pt x="-4441" y="14065"/>
                          <a:pt x="54" y="581"/>
                        </a:cubicBezTo>
                        <a:cubicBezTo>
                          <a:pt x="4549" y="-13076"/>
                          <a:pt x="70415" y="217196"/>
                          <a:pt x="191775" y="365525"/>
                        </a:cubicBezTo>
                        <a:cubicBezTo>
                          <a:pt x="307257" y="506592"/>
                          <a:pt x="556372" y="765908"/>
                          <a:pt x="556372" y="7659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5" name="Google Shape;1615;p43"/>
                  <p:cNvSpPr/>
                  <p:nvPr/>
                </p:nvSpPr>
                <p:spPr>
                  <a:xfrm>
                    <a:off x="8015695" y="3434324"/>
                    <a:ext cx="346787" cy="14712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805" h="1942274" extrusionOk="0">
                        <a:moveTo>
                          <a:pt x="102370" y="0"/>
                        </a:moveTo>
                        <a:cubicBezTo>
                          <a:pt x="102370" y="0"/>
                          <a:pt x="-288678" y="1385783"/>
                          <a:pt x="457806" y="194227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lt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6" name="Google Shape;1616;p43"/>
                  <p:cNvSpPr/>
                  <p:nvPr/>
                </p:nvSpPr>
                <p:spPr>
                  <a:xfrm>
                    <a:off x="8044506" y="2979751"/>
                    <a:ext cx="184432" cy="692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474" h="914787" extrusionOk="0">
                        <a:moveTo>
                          <a:pt x="0" y="914787"/>
                        </a:moveTo>
                        <a:cubicBezTo>
                          <a:pt x="0" y="914787"/>
                          <a:pt x="70880" y="820569"/>
                          <a:pt x="99750" y="632997"/>
                        </a:cubicBezTo>
                        <a:cubicBezTo>
                          <a:pt x="128621" y="445598"/>
                          <a:pt x="229235" y="5280"/>
                          <a:pt x="242547" y="94"/>
                        </a:cubicBezTo>
                        <a:cubicBezTo>
                          <a:pt x="256031" y="-4919"/>
                          <a:pt x="118767" y="191296"/>
                          <a:pt x="80388" y="379214"/>
                        </a:cubicBezTo>
                        <a:cubicBezTo>
                          <a:pt x="43911" y="558142"/>
                          <a:pt x="0" y="914787"/>
                          <a:pt x="0" y="91478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7" name="Google Shape;1617;p43"/>
                  <p:cNvSpPr/>
                  <p:nvPr/>
                </p:nvSpPr>
                <p:spPr>
                  <a:xfrm>
                    <a:off x="8021605" y="3482976"/>
                    <a:ext cx="280883" cy="659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803" h="870823" extrusionOk="0">
                        <a:moveTo>
                          <a:pt x="0" y="870823"/>
                        </a:moveTo>
                        <a:cubicBezTo>
                          <a:pt x="0" y="870823"/>
                          <a:pt x="83500" y="787669"/>
                          <a:pt x="138648" y="606148"/>
                        </a:cubicBezTo>
                        <a:cubicBezTo>
                          <a:pt x="193795" y="424627"/>
                          <a:pt x="355954" y="3153"/>
                          <a:pt x="369957" y="41"/>
                        </a:cubicBezTo>
                        <a:cubicBezTo>
                          <a:pt x="383960" y="-3071"/>
                          <a:pt x="220419" y="171881"/>
                          <a:pt x="155589" y="352365"/>
                        </a:cubicBezTo>
                        <a:cubicBezTo>
                          <a:pt x="94218" y="523859"/>
                          <a:pt x="0" y="870823"/>
                          <a:pt x="0" y="87082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8" name="Google Shape;1618;p43"/>
                  <p:cNvSpPr/>
                  <p:nvPr/>
                </p:nvSpPr>
                <p:spPr>
                  <a:xfrm>
                    <a:off x="8039140" y="3673256"/>
                    <a:ext cx="280883" cy="659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803" h="870823" extrusionOk="0">
                        <a:moveTo>
                          <a:pt x="0" y="870823"/>
                        </a:moveTo>
                        <a:cubicBezTo>
                          <a:pt x="0" y="870823"/>
                          <a:pt x="83500" y="787669"/>
                          <a:pt x="138647" y="606148"/>
                        </a:cubicBezTo>
                        <a:cubicBezTo>
                          <a:pt x="193795" y="424627"/>
                          <a:pt x="355954" y="3153"/>
                          <a:pt x="369957" y="41"/>
                        </a:cubicBezTo>
                        <a:cubicBezTo>
                          <a:pt x="383960" y="-3071"/>
                          <a:pt x="220418" y="171881"/>
                          <a:pt x="155589" y="352364"/>
                        </a:cubicBezTo>
                        <a:cubicBezTo>
                          <a:pt x="94045" y="523859"/>
                          <a:pt x="0" y="870823"/>
                          <a:pt x="0" y="87082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9" name="Google Shape;1619;p43"/>
                  <p:cNvSpPr/>
                  <p:nvPr/>
                </p:nvSpPr>
                <p:spPr>
                  <a:xfrm>
                    <a:off x="8124728" y="3941010"/>
                    <a:ext cx="280883" cy="659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803" h="870823" extrusionOk="0">
                        <a:moveTo>
                          <a:pt x="0" y="870823"/>
                        </a:moveTo>
                        <a:cubicBezTo>
                          <a:pt x="0" y="870823"/>
                          <a:pt x="83500" y="787669"/>
                          <a:pt x="138648" y="606148"/>
                        </a:cubicBezTo>
                        <a:cubicBezTo>
                          <a:pt x="193795" y="424627"/>
                          <a:pt x="355954" y="3153"/>
                          <a:pt x="369957" y="41"/>
                        </a:cubicBezTo>
                        <a:cubicBezTo>
                          <a:pt x="383960" y="-3071"/>
                          <a:pt x="220418" y="171881"/>
                          <a:pt x="155589" y="352365"/>
                        </a:cubicBezTo>
                        <a:cubicBezTo>
                          <a:pt x="94218" y="524032"/>
                          <a:pt x="0" y="870823"/>
                          <a:pt x="0" y="8708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0" name="Google Shape;1620;p43"/>
                  <p:cNvSpPr/>
                  <p:nvPr/>
                </p:nvSpPr>
                <p:spPr>
                  <a:xfrm>
                    <a:off x="8084421" y="3876777"/>
                    <a:ext cx="354836" cy="623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31" h="822560" extrusionOk="0">
                        <a:moveTo>
                          <a:pt x="0" y="822561"/>
                        </a:moveTo>
                        <a:cubicBezTo>
                          <a:pt x="0" y="822561"/>
                          <a:pt x="92489" y="749434"/>
                          <a:pt x="168209" y="575520"/>
                        </a:cubicBezTo>
                        <a:cubicBezTo>
                          <a:pt x="243930" y="401605"/>
                          <a:pt x="453457" y="1395"/>
                          <a:pt x="467633" y="12"/>
                        </a:cubicBezTo>
                        <a:cubicBezTo>
                          <a:pt x="481981" y="-1544"/>
                          <a:pt x="299250" y="153354"/>
                          <a:pt x="214195" y="325366"/>
                        </a:cubicBezTo>
                        <a:cubicBezTo>
                          <a:pt x="133461" y="488735"/>
                          <a:pt x="0" y="822561"/>
                          <a:pt x="0" y="82256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1" name="Google Shape;1621;p43"/>
                  <p:cNvSpPr/>
                  <p:nvPr/>
                </p:nvSpPr>
                <p:spPr>
                  <a:xfrm>
                    <a:off x="7840912" y="3260906"/>
                    <a:ext cx="178681" cy="694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882" h="917311" extrusionOk="0">
                        <a:moveTo>
                          <a:pt x="234202" y="917312"/>
                        </a:moveTo>
                        <a:cubicBezTo>
                          <a:pt x="234202" y="917312"/>
                          <a:pt x="250106" y="800447"/>
                          <a:pt x="184067" y="622729"/>
                        </a:cubicBezTo>
                        <a:cubicBezTo>
                          <a:pt x="117855" y="445011"/>
                          <a:pt x="-8691" y="11436"/>
                          <a:pt x="472" y="371"/>
                        </a:cubicBezTo>
                        <a:cubicBezTo>
                          <a:pt x="9807" y="-10693"/>
                          <a:pt x="-14396" y="227705"/>
                          <a:pt x="43691" y="410436"/>
                        </a:cubicBezTo>
                        <a:cubicBezTo>
                          <a:pt x="98839" y="584351"/>
                          <a:pt x="234202" y="917312"/>
                          <a:pt x="234202" y="91731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2" name="Google Shape;1622;p43"/>
                  <p:cNvSpPr/>
                  <p:nvPr/>
                </p:nvSpPr>
                <p:spPr>
                  <a:xfrm>
                    <a:off x="7685182" y="3609430"/>
                    <a:ext cx="342801" cy="629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543" h="831530" extrusionOk="0">
                        <a:moveTo>
                          <a:pt x="452544" y="831531"/>
                        </a:moveTo>
                        <a:cubicBezTo>
                          <a:pt x="452544" y="831531"/>
                          <a:pt x="439232" y="714320"/>
                          <a:pt x="331357" y="558385"/>
                        </a:cubicBezTo>
                        <a:cubicBezTo>
                          <a:pt x="223481" y="402277"/>
                          <a:pt x="-6100" y="13303"/>
                          <a:pt x="124" y="511"/>
                        </a:cubicBezTo>
                        <a:cubicBezTo>
                          <a:pt x="6348" y="-12455"/>
                          <a:pt x="41787" y="224386"/>
                          <a:pt x="142921" y="387409"/>
                        </a:cubicBezTo>
                        <a:cubicBezTo>
                          <a:pt x="239213" y="542135"/>
                          <a:pt x="452544" y="831531"/>
                          <a:pt x="452544" y="83153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3" name="Google Shape;1623;p43"/>
                  <p:cNvSpPr/>
                  <p:nvPr/>
                </p:nvSpPr>
                <p:spPr>
                  <a:xfrm>
                    <a:off x="7706807" y="3925710"/>
                    <a:ext cx="388735" cy="602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181" h="795433" extrusionOk="0">
                        <a:moveTo>
                          <a:pt x="513182" y="795434"/>
                        </a:moveTo>
                        <a:cubicBezTo>
                          <a:pt x="513182" y="795434"/>
                          <a:pt x="491226" y="679606"/>
                          <a:pt x="371941" y="532142"/>
                        </a:cubicBezTo>
                        <a:cubicBezTo>
                          <a:pt x="252656" y="384678"/>
                          <a:pt x="-5277" y="13857"/>
                          <a:pt x="82" y="545"/>
                        </a:cubicBezTo>
                        <a:cubicBezTo>
                          <a:pt x="5441" y="-12767"/>
                          <a:pt x="58342" y="220790"/>
                          <a:pt x="171403" y="375515"/>
                        </a:cubicBezTo>
                        <a:cubicBezTo>
                          <a:pt x="278760" y="522807"/>
                          <a:pt x="513182" y="795434"/>
                          <a:pt x="513182" y="79543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4" name="Google Shape;1624;p43"/>
                  <p:cNvSpPr/>
                  <p:nvPr/>
                </p:nvSpPr>
                <p:spPr>
                  <a:xfrm>
                    <a:off x="7770386" y="3459659"/>
                    <a:ext cx="243823" cy="674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878" h="890388" extrusionOk="0">
                        <a:moveTo>
                          <a:pt x="321836" y="890388"/>
                        </a:moveTo>
                        <a:cubicBezTo>
                          <a:pt x="321836" y="890388"/>
                          <a:pt x="326330" y="772659"/>
                          <a:pt x="243349" y="602029"/>
                        </a:cubicBezTo>
                        <a:cubicBezTo>
                          <a:pt x="160368" y="431399"/>
                          <a:pt x="-7841" y="12345"/>
                          <a:pt x="284" y="417"/>
                        </a:cubicBezTo>
                        <a:cubicBezTo>
                          <a:pt x="8409" y="-11339"/>
                          <a:pt x="7545" y="228096"/>
                          <a:pt x="82919" y="404431"/>
                        </a:cubicBezTo>
                        <a:cubicBezTo>
                          <a:pt x="154663" y="572121"/>
                          <a:pt x="321836" y="890388"/>
                          <a:pt x="321836" y="89038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5" name="Google Shape;1625;p43"/>
                  <p:cNvSpPr/>
                  <p:nvPr/>
                </p:nvSpPr>
                <p:spPr>
                  <a:xfrm>
                    <a:off x="7891091" y="3144203"/>
                    <a:ext cx="138191" cy="705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31" h="931100" extrusionOk="0">
                        <a:moveTo>
                          <a:pt x="177078" y="931101"/>
                        </a:moveTo>
                        <a:cubicBezTo>
                          <a:pt x="177078" y="931101"/>
                          <a:pt x="201108" y="815619"/>
                          <a:pt x="147343" y="633752"/>
                        </a:cubicBezTo>
                        <a:cubicBezTo>
                          <a:pt x="93578" y="451885"/>
                          <a:pt x="-2887" y="10530"/>
                          <a:pt x="7140" y="330"/>
                        </a:cubicBezTo>
                        <a:cubicBezTo>
                          <a:pt x="17167" y="-10042"/>
                          <a:pt x="-23287" y="226108"/>
                          <a:pt x="21834" y="412469"/>
                        </a:cubicBezTo>
                        <a:cubicBezTo>
                          <a:pt x="65054" y="589495"/>
                          <a:pt x="177078" y="931101"/>
                          <a:pt x="177078" y="93110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6" name="Google Shape;1626;p43"/>
                  <p:cNvSpPr/>
                  <p:nvPr/>
                </p:nvSpPr>
                <p:spPr>
                  <a:xfrm>
                    <a:off x="7649224" y="3631129"/>
                    <a:ext cx="380355" cy="608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119" h="802693" extrusionOk="0">
                        <a:moveTo>
                          <a:pt x="502119" y="802693"/>
                        </a:moveTo>
                        <a:cubicBezTo>
                          <a:pt x="502119" y="802693"/>
                          <a:pt x="481720" y="686520"/>
                          <a:pt x="364509" y="537327"/>
                        </a:cubicBezTo>
                        <a:cubicBezTo>
                          <a:pt x="247298" y="388134"/>
                          <a:pt x="-5275" y="13855"/>
                          <a:pt x="84" y="543"/>
                        </a:cubicBezTo>
                        <a:cubicBezTo>
                          <a:pt x="5616" y="-12768"/>
                          <a:pt x="55232" y="221480"/>
                          <a:pt x="166046" y="377934"/>
                        </a:cubicBezTo>
                        <a:cubicBezTo>
                          <a:pt x="271847" y="526781"/>
                          <a:pt x="502119" y="802693"/>
                          <a:pt x="502119" y="80269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7" name="Google Shape;1627;p43"/>
                  <p:cNvSpPr/>
                  <p:nvPr/>
                </p:nvSpPr>
                <p:spPr>
                  <a:xfrm>
                    <a:off x="8033121" y="3132127"/>
                    <a:ext cx="296320" cy="652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182" h="861998" extrusionOk="0">
                        <a:moveTo>
                          <a:pt x="0" y="861999"/>
                        </a:moveTo>
                        <a:cubicBezTo>
                          <a:pt x="0" y="861999"/>
                          <a:pt x="85401" y="780746"/>
                          <a:pt x="144871" y="600608"/>
                        </a:cubicBezTo>
                        <a:cubicBezTo>
                          <a:pt x="204341" y="420470"/>
                          <a:pt x="376354" y="2799"/>
                          <a:pt x="390357" y="33"/>
                        </a:cubicBezTo>
                        <a:cubicBezTo>
                          <a:pt x="404360" y="-2733"/>
                          <a:pt x="236669" y="168242"/>
                          <a:pt x="167864" y="347170"/>
                        </a:cubicBezTo>
                        <a:cubicBezTo>
                          <a:pt x="102343" y="517454"/>
                          <a:pt x="0" y="861999"/>
                          <a:pt x="0" y="8619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8" name="Google Shape;1628;p43"/>
                  <p:cNvSpPr/>
                  <p:nvPr/>
                </p:nvSpPr>
                <p:spPr>
                  <a:xfrm>
                    <a:off x="8019380" y="3378812"/>
                    <a:ext cx="296320" cy="652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182" h="861998" extrusionOk="0">
                        <a:moveTo>
                          <a:pt x="0" y="861999"/>
                        </a:moveTo>
                        <a:cubicBezTo>
                          <a:pt x="0" y="861999"/>
                          <a:pt x="85401" y="780746"/>
                          <a:pt x="144871" y="600608"/>
                        </a:cubicBezTo>
                        <a:cubicBezTo>
                          <a:pt x="204341" y="420470"/>
                          <a:pt x="376354" y="2799"/>
                          <a:pt x="390357" y="33"/>
                        </a:cubicBezTo>
                        <a:cubicBezTo>
                          <a:pt x="404360" y="-2733"/>
                          <a:pt x="236669" y="168242"/>
                          <a:pt x="167864" y="347170"/>
                        </a:cubicBezTo>
                        <a:cubicBezTo>
                          <a:pt x="102343" y="517454"/>
                          <a:pt x="0" y="861999"/>
                          <a:pt x="0" y="861999"/>
                        </a:cubicBezTo>
                        <a:close/>
                      </a:path>
                    </a:pathLst>
                  </a:custGeom>
                  <a:solidFill>
                    <a:srgbClr val="25411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9" name="Google Shape;1629;p43"/>
                  <p:cNvSpPr/>
                  <p:nvPr/>
                </p:nvSpPr>
                <p:spPr>
                  <a:xfrm>
                    <a:off x="8019380" y="3378812"/>
                    <a:ext cx="296320" cy="652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182" h="861998" extrusionOk="0">
                        <a:moveTo>
                          <a:pt x="0" y="861999"/>
                        </a:moveTo>
                        <a:cubicBezTo>
                          <a:pt x="0" y="861999"/>
                          <a:pt x="85401" y="780746"/>
                          <a:pt x="144871" y="600608"/>
                        </a:cubicBezTo>
                        <a:cubicBezTo>
                          <a:pt x="204341" y="420470"/>
                          <a:pt x="376354" y="2799"/>
                          <a:pt x="390357" y="33"/>
                        </a:cubicBezTo>
                        <a:cubicBezTo>
                          <a:pt x="404360" y="-2733"/>
                          <a:pt x="236669" y="168242"/>
                          <a:pt x="167864" y="347170"/>
                        </a:cubicBezTo>
                        <a:cubicBezTo>
                          <a:pt x="102343" y="517454"/>
                          <a:pt x="0" y="861999"/>
                          <a:pt x="0" y="8619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0" name="Google Shape;1630;p43"/>
                  <p:cNvSpPr/>
                  <p:nvPr/>
                </p:nvSpPr>
                <p:spPr>
                  <a:xfrm>
                    <a:off x="8058640" y="3771805"/>
                    <a:ext cx="296320" cy="652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182" h="861998" extrusionOk="0">
                        <a:moveTo>
                          <a:pt x="0" y="861999"/>
                        </a:moveTo>
                        <a:cubicBezTo>
                          <a:pt x="0" y="861999"/>
                          <a:pt x="85401" y="780747"/>
                          <a:pt x="144871" y="600608"/>
                        </a:cubicBezTo>
                        <a:cubicBezTo>
                          <a:pt x="204341" y="420470"/>
                          <a:pt x="376354" y="2799"/>
                          <a:pt x="390357" y="33"/>
                        </a:cubicBezTo>
                        <a:cubicBezTo>
                          <a:pt x="404360" y="-2733"/>
                          <a:pt x="236669" y="168243"/>
                          <a:pt x="167864" y="347171"/>
                        </a:cubicBezTo>
                        <a:cubicBezTo>
                          <a:pt x="102343" y="517282"/>
                          <a:pt x="0" y="861999"/>
                          <a:pt x="0" y="8619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1" name="Google Shape;1631;p43"/>
                  <p:cNvSpPr/>
                  <p:nvPr/>
                </p:nvSpPr>
                <p:spPr>
                  <a:xfrm>
                    <a:off x="7984336" y="3054155"/>
                    <a:ext cx="68264" cy="696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18" h="919187" extrusionOk="0">
                        <a:moveTo>
                          <a:pt x="65309" y="919188"/>
                        </a:moveTo>
                        <a:cubicBezTo>
                          <a:pt x="65309" y="919188"/>
                          <a:pt x="102651" y="665058"/>
                          <a:pt x="85709" y="470399"/>
                        </a:cubicBezTo>
                        <a:cubicBezTo>
                          <a:pt x="68767" y="275739"/>
                          <a:pt x="28659" y="0"/>
                          <a:pt x="28659" y="0"/>
                        </a:cubicBezTo>
                        <a:cubicBezTo>
                          <a:pt x="28659" y="0"/>
                          <a:pt x="-19400" y="324663"/>
                          <a:pt x="8951" y="532462"/>
                        </a:cubicBezTo>
                        <a:cubicBezTo>
                          <a:pt x="37476" y="740433"/>
                          <a:pt x="65309" y="919188"/>
                          <a:pt x="65309" y="91918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2" name="Google Shape;1632;p43"/>
                  <p:cNvSpPr/>
                  <p:nvPr/>
                </p:nvSpPr>
                <p:spPr>
                  <a:xfrm>
                    <a:off x="7764581" y="3391138"/>
                    <a:ext cx="249992" cy="650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022" h="858853" extrusionOk="0">
                        <a:moveTo>
                          <a:pt x="330023" y="858854"/>
                        </a:moveTo>
                        <a:cubicBezTo>
                          <a:pt x="330023" y="858854"/>
                          <a:pt x="283692" y="606280"/>
                          <a:pt x="205205" y="427179"/>
                        </a:cubicBezTo>
                        <a:cubicBezTo>
                          <a:pt x="126719" y="248079"/>
                          <a:pt x="0" y="0"/>
                          <a:pt x="0" y="0"/>
                        </a:cubicBezTo>
                        <a:cubicBezTo>
                          <a:pt x="0" y="0"/>
                          <a:pt x="58605" y="322934"/>
                          <a:pt x="152305" y="510679"/>
                        </a:cubicBezTo>
                        <a:cubicBezTo>
                          <a:pt x="246177" y="698424"/>
                          <a:pt x="330023" y="858854"/>
                          <a:pt x="330023" y="85885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3" name="Google Shape;1633;p43"/>
                  <p:cNvSpPr/>
                  <p:nvPr/>
                </p:nvSpPr>
                <p:spPr>
                  <a:xfrm>
                    <a:off x="7676639" y="3782168"/>
                    <a:ext cx="372172" cy="589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316" h="777601" extrusionOk="0">
                        <a:moveTo>
                          <a:pt x="491317" y="777602"/>
                        </a:moveTo>
                        <a:cubicBezTo>
                          <a:pt x="491317" y="777602"/>
                          <a:pt x="396580" y="538858"/>
                          <a:pt x="284556" y="378774"/>
                        </a:cubicBezTo>
                        <a:cubicBezTo>
                          <a:pt x="172531" y="218517"/>
                          <a:pt x="0" y="0"/>
                          <a:pt x="0" y="0"/>
                        </a:cubicBezTo>
                        <a:cubicBezTo>
                          <a:pt x="0" y="0"/>
                          <a:pt x="120668" y="305128"/>
                          <a:pt x="249289" y="471090"/>
                        </a:cubicBezTo>
                        <a:cubicBezTo>
                          <a:pt x="377737" y="636707"/>
                          <a:pt x="491317" y="777602"/>
                          <a:pt x="491317" y="77760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4" name="Google Shape;1634;p43"/>
                  <p:cNvSpPr/>
                  <p:nvPr/>
                </p:nvSpPr>
                <p:spPr>
                  <a:xfrm>
                    <a:off x="7641828" y="4172021"/>
                    <a:ext cx="508495" cy="4764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1281" h="628927" extrusionOk="0">
                        <a:moveTo>
                          <a:pt x="671282" y="628927"/>
                        </a:moveTo>
                        <a:cubicBezTo>
                          <a:pt x="671282" y="628927"/>
                          <a:pt x="519496" y="421820"/>
                          <a:pt x="370822" y="294928"/>
                        </a:cubicBezTo>
                        <a:cubicBezTo>
                          <a:pt x="222147" y="168037"/>
                          <a:pt x="0" y="0"/>
                          <a:pt x="0" y="0"/>
                        </a:cubicBezTo>
                        <a:cubicBezTo>
                          <a:pt x="0" y="0"/>
                          <a:pt x="193622" y="265021"/>
                          <a:pt x="359757" y="393123"/>
                        </a:cubicBezTo>
                        <a:cubicBezTo>
                          <a:pt x="525892" y="521225"/>
                          <a:pt x="671282" y="628927"/>
                          <a:pt x="671282" y="62892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5" name="Google Shape;1635;p43"/>
                  <p:cNvSpPr/>
                  <p:nvPr/>
                </p:nvSpPr>
                <p:spPr>
                  <a:xfrm>
                    <a:off x="8018071" y="3251503"/>
                    <a:ext cx="288099" cy="634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329" h="837589" extrusionOk="0">
                        <a:moveTo>
                          <a:pt x="0" y="837590"/>
                        </a:moveTo>
                        <a:cubicBezTo>
                          <a:pt x="0" y="837590"/>
                          <a:pt x="147464" y="627371"/>
                          <a:pt x="219900" y="445850"/>
                        </a:cubicBezTo>
                        <a:cubicBezTo>
                          <a:pt x="292335" y="264329"/>
                          <a:pt x="380330" y="0"/>
                          <a:pt x="380330" y="0"/>
                        </a:cubicBezTo>
                        <a:cubicBezTo>
                          <a:pt x="380330" y="0"/>
                          <a:pt x="191375" y="268305"/>
                          <a:pt x="123434" y="466768"/>
                        </a:cubicBezTo>
                        <a:cubicBezTo>
                          <a:pt x="55494" y="665404"/>
                          <a:pt x="0" y="837590"/>
                          <a:pt x="0" y="83759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6" name="Google Shape;1636;p43"/>
                  <p:cNvSpPr/>
                  <p:nvPr/>
                </p:nvSpPr>
                <p:spPr>
                  <a:xfrm>
                    <a:off x="8027755" y="3604713"/>
                    <a:ext cx="288099" cy="634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329" h="837589" extrusionOk="0">
                        <a:moveTo>
                          <a:pt x="0" y="837590"/>
                        </a:moveTo>
                        <a:cubicBezTo>
                          <a:pt x="0" y="837590"/>
                          <a:pt x="147464" y="627371"/>
                          <a:pt x="219900" y="445850"/>
                        </a:cubicBezTo>
                        <a:cubicBezTo>
                          <a:pt x="292335" y="264329"/>
                          <a:pt x="380330" y="0"/>
                          <a:pt x="380330" y="0"/>
                        </a:cubicBezTo>
                        <a:cubicBezTo>
                          <a:pt x="380330" y="0"/>
                          <a:pt x="191375" y="268305"/>
                          <a:pt x="123434" y="466768"/>
                        </a:cubicBezTo>
                        <a:cubicBezTo>
                          <a:pt x="55321" y="665404"/>
                          <a:pt x="0" y="837590"/>
                          <a:pt x="0" y="83759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7" name="Google Shape;1637;p43"/>
                  <p:cNvSpPr/>
                  <p:nvPr/>
                </p:nvSpPr>
                <p:spPr>
                  <a:xfrm>
                    <a:off x="8077092" y="3852706"/>
                    <a:ext cx="288099" cy="634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329" h="837589" extrusionOk="0">
                        <a:moveTo>
                          <a:pt x="0" y="837590"/>
                        </a:moveTo>
                        <a:cubicBezTo>
                          <a:pt x="0" y="837590"/>
                          <a:pt x="147464" y="627371"/>
                          <a:pt x="219900" y="445850"/>
                        </a:cubicBezTo>
                        <a:cubicBezTo>
                          <a:pt x="292335" y="264329"/>
                          <a:pt x="380330" y="0"/>
                          <a:pt x="380330" y="0"/>
                        </a:cubicBezTo>
                        <a:cubicBezTo>
                          <a:pt x="380330" y="0"/>
                          <a:pt x="191375" y="268305"/>
                          <a:pt x="123434" y="466768"/>
                        </a:cubicBezTo>
                        <a:cubicBezTo>
                          <a:pt x="55321" y="665404"/>
                          <a:pt x="0" y="837590"/>
                          <a:pt x="0" y="83759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8" name="Google Shape;1638;p43"/>
                  <p:cNvSpPr/>
                  <p:nvPr/>
                </p:nvSpPr>
                <p:spPr>
                  <a:xfrm>
                    <a:off x="8150378" y="4024404"/>
                    <a:ext cx="288099" cy="634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329" h="837589" extrusionOk="0">
                        <a:moveTo>
                          <a:pt x="0" y="837590"/>
                        </a:moveTo>
                        <a:cubicBezTo>
                          <a:pt x="0" y="837590"/>
                          <a:pt x="147464" y="627371"/>
                          <a:pt x="219900" y="445850"/>
                        </a:cubicBezTo>
                        <a:cubicBezTo>
                          <a:pt x="292335" y="264329"/>
                          <a:pt x="380330" y="0"/>
                          <a:pt x="380330" y="0"/>
                        </a:cubicBezTo>
                        <a:cubicBezTo>
                          <a:pt x="380330" y="0"/>
                          <a:pt x="191375" y="268305"/>
                          <a:pt x="123434" y="466768"/>
                        </a:cubicBezTo>
                        <a:cubicBezTo>
                          <a:pt x="55321" y="665231"/>
                          <a:pt x="0" y="837590"/>
                          <a:pt x="0" y="83759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39" name="Google Shape;1639;p43"/>
                <p:cNvGrpSpPr/>
                <p:nvPr/>
              </p:nvGrpSpPr>
              <p:grpSpPr>
                <a:xfrm rot="1283315">
                  <a:off x="-274173" y="3773148"/>
                  <a:ext cx="1241635" cy="2045432"/>
                  <a:chOff x="5497045" y="1848477"/>
                  <a:chExt cx="933636" cy="1538044"/>
                </a:xfrm>
              </p:grpSpPr>
              <p:sp>
                <p:nvSpPr>
                  <p:cNvPr id="1640" name="Google Shape;1640;p43"/>
                  <p:cNvSpPr/>
                  <p:nvPr/>
                </p:nvSpPr>
                <p:spPr>
                  <a:xfrm>
                    <a:off x="5497045" y="1848477"/>
                    <a:ext cx="933636" cy="1434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523" h="1893422" extrusionOk="0">
                        <a:moveTo>
                          <a:pt x="783135" y="1892488"/>
                        </a:moveTo>
                        <a:cubicBezTo>
                          <a:pt x="777776" y="1901304"/>
                          <a:pt x="336766" y="1850306"/>
                          <a:pt x="281964" y="1629541"/>
                        </a:cubicBezTo>
                        <a:cubicBezTo>
                          <a:pt x="216271" y="1418113"/>
                          <a:pt x="86959" y="1216019"/>
                          <a:pt x="87823" y="1215674"/>
                        </a:cubicBezTo>
                        <a:cubicBezTo>
                          <a:pt x="83847" y="1219650"/>
                          <a:pt x="378084" y="1343776"/>
                          <a:pt x="345237" y="1290529"/>
                        </a:cubicBezTo>
                        <a:cubicBezTo>
                          <a:pt x="307896" y="1242297"/>
                          <a:pt x="140378" y="1152573"/>
                          <a:pt x="84712" y="1107971"/>
                        </a:cubicBezTo>
                        <a:cubicBezTo>
                          <a:pt x="27143" y="1064579"/>
                          <a:pt x="38726" y="921609"/>
                          <a:pt x="45468" y="746485"/>
                        </a:cubicBezTo>
                        <a:cubicBezTo>
                          <a:pt x="50482" y="571533"/>
                          <a:pt x="4669" y="494776"/>
                          <a:pt x="6398" y="494430"/>
                        </a:cubicBezTo>
                        <a:cubicBezTo>
                          <a:pt x="4324" y="496850"/>
                          <a:pt x="214369" y="578275"/>
                          <a:pt x="188265" y="523992"/>
                        </a:cubicBezTo>
                        <a:cubicBezTo>
                          <a:pt x="159740" y="472820"/>
                          <a:pt x="48062" y="399866"/>
                          <a:pt x="19018" y="359759"/>
                        </a:cubicBezTo>
                        <a:cubicBezTo>
                          <a:pt x="-10198" y="318614"/>
                          <a:pt x="-10544" y="186363"/>
                          <a:pt x="52211" y="53766"/>
                        </a:cubicBezTo>
                        <a:cubicBezTo>
                          <a:pt x="109260" y="-75373"/>
                          <a:pt x="433232" y="62064"/>
                          <a:pt x="513447" y="113755"/>
                        </a:cubicBezTo>
                        <a:cubicBezTo>
                          <a:pt x="598848" y="162852"/>
                          <a:pt x="608356" y="461583"/>
                          <a:pt x="636536" y="412486"/>
                        </a:cubicBezTo>
                        <a:cubicBezTo>
                          <a:pt x="672840" y="360105"/>
                          <a:pt x="635671" y="176509"/>
                          <a:pt x="633424" y="177719"/>
                        </a:cubicBezTo>
                        <a:cubicBezTo>
                          <a:pt x="632559" y="178583"/>
                          <a:pt x="809413" y="260182"/>
                          <a:pt x="876662" y="387765"/>
                        </a:cubicBezTo>
                        <a:cubicBezTo>
                          <a:pt x="939416" y="518287"/>
                          <a:pt x="949616" y="491837"/>
                          <a:pt x="1064407" y="714848"/>
                        </a:cubicBezTo>
                        <a:cubicBezTo>
                          <a:pt x="1177122" y="944256"/>
                          <a:pt x="1010469" y="1154821"/>
                          <a:pt x="1010123" y="1151363"/>
                        </a:cubicBezTo>
                        <a:cubicBezTo>
                          <a:pt x="1064925" y="1085324"/>
                          <a:pt x="1116788" y="1017038"/>
                          <a:pt x="1165367" y="946677"/>
                        </a:cubicBezTo>
                        <a:cubicBezTo>
                          <a:pt x="1165712" y="945812"/>
                          <a:pt x="1254744" y="1132174"/>
                          <a:pt x="1227257" y="1286207"/>
                        </a:cubicBezTo>
                        <a:cubicBezTo>
                          <a:pt x="1215847" y="1362446"/>
                          <a:pt x="1117998" y="1523741"/>
                          <a:pt x="1008394" y="1655473"/>
                        </a:cubicBezTo>
                        <a:cubicBezTo>
                          <a:pt x="901210" y="1788761"/>
                          <a:pt x="782098" y="1892488"/>
                          <a:pt x="783135" y="189248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1" name="Google Shape;1641;p43"/>
                  <p:cNvSpPr/>
                  <p:nvPr/>
                </p:nvSpPr>
                <p:spPr>
                  <a:xfrm>
                    <a:off x="5545074" y="1874226"/>
                    <a:ext cx="749224" cy="1407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075" h="1858691" extrusionOk="0">
                        <a:moveTo>
                          <a:pt x="0" y="42"/>
                        </a:moveTo>
                        <a:cubicBezTo>
                          <a:pt x="4495" y="-3934"/>
                          <a:pt x="226469" y="273707"/>
                          <a:pt x="158528" y="278720"/>
                        </a:cubicBezTo>
                        <a:cubicBezTo>
                          <a:pt x="95947" y="279758"/>
                          <a:pt x="22993" y="260222"/>
                          <a:pt x="22993" y="260050"/>
                        </a:cubicBezTo>
                        <a:cubicBezTo>
                          <a:pt x="22128" y="260741"/>
                          <a:pt x="250499" y="433445"/>
                          <a:pt x="243757" y="492051"/>
                        </a:cubicBezTo>
                        <a:cubicBezTo>
                          <a:pt x="235977" y="551866"/>
                          <a:pt x="107011" y="541494"/>
                          <a:pt x="107875" y="540456"/>
                        </a:cubicBezTo>
                        <a:cubicBezTo>
                          <a:pt x="105282" y="543049"/>
                          <a:pt x="374971" y="683944"/>
                          <a:pt x="347483" y="735807"/>
                        </a:cubicBezTo>
                        <a:cubicBezTo>
                          <a:pt x="316538" y="793203"/>
                          <a:pt x="94564" y="809626"/>
                          <a:pt x="96120" y="806514"/>
                        </a:cubicBezTo>
                        <a:cubicBezTo>
                          <a:pt x="91106" y="811528"/>
                          <a:pt x="432539" y="964351"/>
                          <a:pt x="437725" y="1034021"/>
                        </a:cubicBezTo>
                        <a:cubicBezTo>
                          <a:pt x="436515" y="1109568"/>
                          <a:pt x="293718" y="1051308"/>
                          <a:pt x="294756" y="1050271"/>
                        </a:cubicBezTo>
                        <a:cubicBezTo>
                          <a:pt x="292162" y="1052173"/>
                          <a:pt x="574471" y="1261181"/>
                          <a:pt x="506357" y="1310105"/>
                        </a:cubicBezTo>
                        <a:cubicBezTo>
                          <a:pt x="435823" y="1361277"/>
                          <a:pt x="265539" y="1369229"/>
                          <a:pt x="276085" y="1382541"/>
                        </a:cubicBezTo>
                        <a:cubicBezTo>
                          <a:pt x="281790" y="1401903"/>
                          <a:pt x="612158" y="1489552"/>
                          <a:pt x="602996" y="1544008"/>
                        </a:cubicBezTo>
                        <a:cubicBezTo>
                          <a:pt x="588820" y="1603997"/>
                          <a:pt x="433057" y="1557320"/>
                          <a:pt x="458125" y="1602614"/>
                        </a:cubicBezTo>
                        <a:cubicBezTo>
                          <a:pt x="480599" y="1650155"/>
                          <a:pt x="718132" y="1859855"/>
                          <a:pt x="719861" y="1858645"/>
                        </a:cubicBezTo>
                        <a:cubicBezTo>
                          <a:pt x="740260" y="1864522"/>
                          <a:pt x="1044870" y="1317193"/>
                          <a:pt x="980041" y="1292818"/>
                        </a:cubicBezTo>
                        <a:cubicBezTo>
                          <a:pt x="983671" y="1295929"/>
                          <a:pt x="764463" y="1519114"/>
                          <a:pt x="758931" y="1471746"/>
                        </a:cubicBezTo>
                        <a:cubicBezTo>
                          <a:pt x="771897" y="1428353"/>
                          <a:pt x="916422" y="964870"/>
                          <a:pt x="886514" y="944816"/>
                        </a:cubicBezTo>
                        <a:cubicBezTo>
                          <a:pt x="874067" y="924935"/>
                          <a:pt x="781751" y="1128930"/>
                          <a:pt x="740260" y="1132906"/>
                        </a:cubicBezTo>
                        <a:cubicBezTo>
                          <a:pt x="720898" y="1135672"/>
                          <a:pt x="748385" y="990110"/>
                          <a:pt x="756165" y="847140"/>
                        </a:cubicBezTo>
                        <a:cubicBezTo>
                          <a:pt x="767575" y="703479"/>
                          <a:pt x="759277" y="562412"/>
                          <a:pt x="750633" y="559991"/>
                        </a:cubicBezTo>
                        <a:cubicBezTo>
                          <a:pt x="739396" y="554632"/>
                          <a:pt x="653476" y="846967"/>
                          <a:pt x="610084" y="819653"/>
                        </a:cubicBezTo>
                        <a:cubicBezTo>
                          <a:pt x="581040" y="791474"/>
                          <a:pt x="602304" y="466465"/>
                          <a:pt x="574817" y="460414"/>
                        </a:cubicBezTo>
                        <a:cubicBezTo>
                          <a:pt x="557356" y="453326"/>
                          <a:pt x="480426" y="616868"/>
                          <a:pt x="458297" y="592492"/>
                        </a:cubicBezTo>
                        <a:cubicBezTo>
                          <a:pt x="442047" y="567079"/>
                          <a:pt x="382750" y="326261"/>
                          <a:pt x="379638" y="257111"/>
                        </a:cubicBezTo>
                        <a:cubicBezTo>
                          <a:pt x="381713" y="186058"/>
                          <a:pt x="324490" y="328682"/>
                          <a:pt x="295793" y="312604"/>
                        </a:cubicBezTo>
                        <a:cubicBezTo>
                          <a:pt x="273665" y="292550"/>
                          <a:pt x="53592" y="561"/>
                          <a:pt x="0" y="4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2" name="Google Shape;1642;p43"/>
                  <p:cNvSpPr/>
                  <p:nvPr/>
                </p:nvSpPr>
                <p:spPr>
                  <a:xfrm>
                    <a:off x="5544158" y="1873604"/>
                    <a:ext cx="581830" cy="1512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093" h="1997249" extrusionOk="0">
                        <a:moveTo>
                          <a:pt x="2247" y="0"/>
                        </a:moveTo>
                        <a:cubicBezTo>
                          <a:pt x="111506" y="140030"/>
                          <a:pt x="210737" y="288705"/>
                          <a:pt x="298213" y="444294"/>
                        </a:cubicBezTo>
                        <a:cubicBezTo>
                          <a:pt x="385516" y="600230"/>
                          <a:pt x="461063" y="763426"/>
                          <a:pt x="526584" y="930771"/>
                        </a:cubicBezTo>
                        <a:cubicBezTo>
                          <a:pt x="592623" y="1097770"/>
                          <a:pt x="649500" y="1268573"/>
                          <a:pt x="690817" y="1445945"/>
                        </a:cubicBezTo>
                        <a:cubicBezTo>
                          <a:pt x="711044" y="1534803"/>
                          <a:pt x="727813" y="1625045"/>
                          <a:pt x="740952" y="1716324"/>
                        </a:cubicBezTo>
                        <a:cubicBezTo>
                          <a:pt x="746656" y="1762483"/>
                          <a:pt x="753399" y="1807777"/>
                          <a:pt x="758412" y="1853762"/>
                        </a:cubicBezTo>
                        <a:cubicBezTo>
                          <a:pt x="762561" y="1900266"/>
                          <a:pt x="766710" y="1946597"/>
                          <a:pt x="768093" y="1994138"/>
                        </a:cubicBezTo>
                        <a:cubicBezTo>
                          <a:pt x="766192" y="1995175"/>
                          <a:pt x="764117" y="1996213"/>
                          <a:pt x="762215" y="1997250"/>
                        </a:cubicBezTo>
                        <a:cubicBezTo>
                          <a:pt x="722972" y="1825583"/>
                          <a:pt x="685458" y="1650631"/>
                          <a:pt x="642584" y="1475679"/>
                        </a:cubicBezTo>
                        <a:cubicBezTo>
                          <a:pt x="598847" y="1301419"/>
                          <a:pt x="555454" y="1123183"/>
                          <a:pt x="495812" y="952380"/>
                        </a:cubicBezTo>
                        <a:cubicBezTo>
                          <a:pt x="436688" y="781578"/>
                          <a:pt x="366327" y="615097"/>
                          <a:pt x="283519" y="456050"/>
                        </a:cubicBezTo>
                        <a:cubicBezTo>
                          <a:pt x="201229" y="296484"/>
                          <a:pt x="106147" y="144525"/>
                          <a:pt x="0" y="1729"/>
                        </a:cubicBezTo>
                        <a:cubicBezTo>
                          <a:pt x="692" y="1210"/>
                          <a:pt x="1556" y="519"/>
                          <a:pt x="22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3" name="Google Shape;1643;p43"/>
                  <p:cNvSpPr/>
                  <p:nvPr/>
                </p:nvSpPr>
                <p:spPr>
                  <a:xfrm>
                    <a:off x="5544484" y="2273830"/>
                    <a:ext cx="108165" cy="362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792" h="478508" extrusionOk="0">
                        <a:moveTo>
                          <a:pt x="45210" y="31072"/>
                        </a:moveTo>
                        <a:cubicBezTo>
                          <a:pt x="45210" y="31072"/>
                          <a:pt x="-2331" y="-23557"/>
                          <a:pt x="89" y="12056"/>
                        </a:cubicBezTo>
                        <a:cubicBezTo>
                          <a:pt x="2164" y="47495"/>
                          <a:pt x="77711" y="163842"/>
                          <a:pt x="42963" y="248033"/>
                        </a:cubicBezTo>
                        <a:cubicBezTo>
                          <a:pt x="9079" y="331360"/>
                          <a:pt x="-7344" y="420564"/>
                          <a:pt x="52298" y="464302"/>
                        </a:cubicBezTo>
                        <a:cubicBezTo>
                          <a:pt x="112805" y="507867"/>
                          <a:pt x="163804" y="442520"/>
                          <a:pt x="134069" y="385816"/>
                        </a:cubicBezTo>
                        <a:cubicBezTo>
                          <a:pt x="104507" y="329285"/>
                          <a:pt x="68894" y="278286"/>
                          <a:pt x="92924" y="192021"/>
                        </a:cubicBezTo>
                        <a:cubicBezTo>
                          <a:pt x="115917" y="105064"/>
                          <a:pt x="44692" y="31072"/>
                          <a:pt x="45210" y="31072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549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4" name="Google Shape;1644;p43"/>
                  <p:cNvSpPr/>
                  <p:nvPr/>
                </p:nvSpPr>
                <p:spPr>
                  <a:xfrm>
                    <a:off x="6045726" y="2081386"/>
                    <a:ext cx="206298" cy="428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40" h="565184" extrusionOk="0">
                        <a:moveTo>
                          <a:pt x="15101" y="46"/>
                        </a:moveTo>
                        <a:cubicBezTo>
                          <a:pt x="19250" y="-2720"/>
                          <a:pt x="96699" y="120023"/>
                          <a:pt x="157033" y="223403"/>
                        </a:cubicBezTo>
                        <a:cubicBezTo>
                          <a:pt x="220133" y="324709"/>
                          <a:pt x="300349" y="501735"/>
                          <a:pt x="262661" y="548412"/>
                        </a:cubicBezTo>
                        <a:cubicBezTo>
                          <a:pt x="225666" y="594225"/>
                          <a:pt x="185904" y="542534"/>
                          <a:pt x="174494" y="437771"/>
                        </a:cubicBezTo>
                        <a:cubicBezTo>
                          <a:pt x="162565" y="332489"/>
                          <a:pt x="105689" y="232566"/>
                          <a:pt x="66273" y="224959"/>
                        </a:cubicBezTo>
                        <a:cubicBezTo>
                          <a:pt x="29104" y="215624"/>
                          <a:pt x="-27254" y="27361"/>
                          <a:pt x="15101" y="46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549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45" name="Google Shape;1645;p43"/>
                <p:cNvGrpSpPr/>
                <p:nvPr/>
              </p:nvGrpSpPr>
              <p:grpSpPr>
                <a:xfrm rot="-6300031" flipH="1">
                  <a:off x="2482957" y="4025929"/>
                  <a:ext cx="1872686" cy="1539868"/>
                  <a:chOff x="7754112" y="1826157"/>
                  <a:chExt cx="1072114" cy="881576"/>
                </a:xfrm>
              </p:grpSpPr>
              <p:sp>
                <p:nvSpPr>
                  <p:cNvPr id="1646" name="Google Shape;1646;p43"/>
                  <p:cNvSpPr/>
                  <p:nvPr/>
                </p:nvSpPr>
                <p:spPr>
                  <a:xfrm>
                    <a:off x="8161502" y="1876483"/>
                    <a:ext cx="664724" cy="521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7524" h="689088" extrusionOk="0">
                        <a:moveTo>
                          <a:pt x="0" y="688915"/>
                        </a:moveTo>
                        <a:cubicBezTo>
                          <a:pt x="11756" y="667997"/>
                          <a:pt x="24376" y="647598"/>
                          <a:pt x="37342" y="627371"/>
                        </a:cubicBezTo>
                        <a:cubicBezTo>
                          <a:pt x="50307" y="607145"/>
                          <a:pt x="63792" y="587264"/>
                          <a:pt x="77449" y="567556"/>
                        </a:cubicBezTo>
                        <a:cubicBezTo>
                          <a:pt x="104936" y="528313"/>
                          <a:pt x="133980" y="489934"/>
                          <a:pt x="164233" y="452592"/>
                        </a:cubicBezTo>
                        <a:cubicBezTo>
                          <a:pt x="194660" y="415424"/>
                          <a:pt x="226469" y="379292"/>
                          <a:pt x="259661" y="344717"/>
                        </a:cubicBezTo>
                        <a:cubicBezTo>
                          <a:pt x="292854" y="309969"/>
                          <a:pt x="327775" y="276776"/>
                          <a:pt x="363906" y="245140"/>
                        </a:cubicBezTo>
                        <a:cubicBezTo>
                          <a:pt x="382059" y="229408"/>
                          <a:pt x="400556" y="214022"/>
                          <a:pt x="419573" y="199154"/>
                        </a:cubicBezTo>
                        <a:cubicBezTo>
                          <a:pt x="438589" y="184287"/>
                          <a:pt x="457951" y="170111"/>
                          <a:pt x="477660" y="156281"/>
                        </a:cubicBezTo>
                        <a:cubicBezTo>
                          <a:pt x="497368" y="142624"/>
                          <a:pt x="517767" y="129658"/>
                          <a:pt x="538339" y="117211"/>
                        </a:cubicBezTo>
                        <a:cubicBezTo>
                          <a:pt x="559085" y="104936"/>
                          <a:pt x="580176" y="93354"/>
                          <a:pt x="601786" y="82462"/>
                        </a:cubicBezTo>
                        <a:cubicBezTo>
                          <a:pt x="645005" y="61199"/>
                          <a:pt x="689780" y="42701"/>
                          <a:pt x="735765" y="28698"/>
                        </a:cubicBezTo>
                        <a:lnTo>
                          <a:pt x="753053" y="23684"/>
                        </a:lnTo>
                        <a:cubicBezTo>
                          <a:pt x="758758" y="21955"/>
                          <a:pt x="764636" y="20572"/>
                          <a:pt x="770513" y="19016"/>
                        </a:cubicBezTo>
                        <a:lnTo>
                          <a:pt x="779330" y="16769"/>
                        </a:lnTo>
                        <a:lnTo>
                          <a:pt x="788147" y="14695"/>
                        </a:lnTo>
                        <a:cubicBezTo>
                          <a:pt x="794025" y="13484"/>
                          <a:pt x="799903" y="11929"/>
                          <a:pt x="805781" y="10718"/>
                        </a:cubicBezTo>
                        <a:lnTo>
                          <a:pt x="823587" y="7434"/>
                        </a:lnTo>
                        <a:lnTo>
                          <a:pt x="828082" y="6569"/>
                        </a:lnTo>
                        <a:lnTo>
                          <a:pt x="832577" y="5878"/>
                        </a:lnTo>
                        <a:lnTo>
                          <a:pt x="841566" y="4495"/>
                        </a:lnTo>
                        <a:cubicBezTo>
                          <a:pt x="853494" y="2420"/>
                          <a:pt x="865423" y="1383"/>
                          <a:pt x="877352" y="0"/>
                        </a:cubicBezTo>
                        <a:lnTo>
                          <a:pt x="877525" y="864"/>
                        </a:lnTo>
                        <a:cubicBezTo>
                          <a:pt x="782615" y="14867"/>
                          <a:pt x="690817" y="45985"/>
                          <a:pt x="605934" y="89723"/>
                        </a:cubicBezTo>
                        <a:cubicBezTo>
                          <a:pt x="520879" y="133288"/>
                          <a:pt x="441528" y="187917"/>
                          <a:pt x="368747" y="249980"/>
                        </a:cubicBezTo>
                        <a:cubicBezTo>
                          <a:pt x="332443" y="281098"/>
                          <a:pt x="297349" y="313945"/>
                          <a:pt x="263983" y="348175"/>
                        </a:cubicBezTo>
                        <a:cubicBezTo>
                          <a:pt x="230445" y="382404"/>
                          <a:pt x="198463" y="418190"/>
                          <a:pt x="167864" y="455013"/>
                        </a:cubicBezTo>
                        <a:cubicBezTo>
                          <a:pt x="137092" y="491836"/>
                          <a:pt x="107875" y="529696"/>
                          <a:pt x="79869" y="568766"/>
                        </a:cubicBezTo>
                        <a:cubicBezTo>
                          <a:pt x="65866" y="588301"/>
                          <a:pt x="52209" y="608009"/>
                          <a:pt x="39070" y="628063"/>
                        </a:cubicBezTo>
                        <a:cubicBezTo>
                          <a:pt x="25932" y="648116"/>
                          <a:pt x="12966" y="668343"/>
                          <a:pt x="1037" y="689088"/>
                        </a:cubicBezTo>
                        <a:lnTo>
                          <a:pt x="0" y="68891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7" name="Google Shape;1647;p43"/>
                  <p:cNvSpPr/>
                  <p:nvPr/>
                </p:nvSpPr>
                <p:spPr>
                  <a:xfrm>
                    <a:off x="7923011" y="2146592"/>
                    <a:ext cx="436783" cy="561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611" h="740605" extrusionOk="0">
                        <a:moveTo>
                          <a:pt x="576611" y="0"/>
                        </a:moveTo>
                        <a:cubicBezTo>
                          <a:pt x="576611" y="0"/>
                          <a:pt x="574537" y="216442"/>
                          <a:pt x="497088" y="314118"/>
                        </a:cubicBezTo>
                        <a:cubicBezTo>
                          <a:pt x="419639" y="411793"/>
                          <a:pt x="367257" y="410238"/>
                          <a:pt x="311763" y="548712"/>
                        </a:cubicBezTo>
                        <a:cubicBezTo>
                          <a:pt x="256270" y="687014"/>
                          <a:pt x="12340" y="740606"/>
                          <a:pt x="12340" y="740606"/>
                        </a:cubicBezTo>
                        <a:cubicBezTo>
                          <a:pt x="12340" y="740606"/>
                          <a:pt x="-46092" y="491317"/>
                          <a:pt x="91345" y="318958"/>
                        </a:cubicBezTo>
                        <a:cubicBezTo>
                          <a:pt x="228782" y="146427"/>
                          <a:pt x="576611" y="0"/>
                          <a:pt x="57661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8" name="Google Shape;1648;p43"/>
                  <p:cNvSpPr/>
                  <p:nvPr/>
                </p:nvSpPr>
                <p:spPr>
                  <a:xfrm>
                    <a:off x="7932222" y="2146592"/>
                    <a:ext cx="427566" cy="561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4443" h="740605" extrusionOk="0">
                        <a:moveTo>
                          <a:pt x="564444" y="0"/>
                        </a:moveTo>
                        <a:cubicBezTo>
                          <a:pt x="564444" y="0"/>
                          <a:pt x="482673" y="173396"/>
                          <a:pt x="455704" y="254475"/>
                        </a:cubicBezTo>
                        <a:cubicBezTo>
                          <a:pt x="428735" y="335555"/>
                          <a:pt x="457087" y="219727"/>
                          <a:pt x="424413" y="211429"/>
                        </a:cubicBezTo>
                        <a:cubicBezTo>
                          <a:pt x="391739" y="203131"/>
                          <a:pt x="325700" y="453284"/>
                          <a:pt x="304955" y="442220"/>
                        </a:cubicBezTo>
                        <a:cubicBezTo>
                          <a:pt x="284210" y="431156"/>
                          <a:pt x="297522" y="366845"/>
                          <a:pt x="276430" y="368920"/>
                        </a:cubicBezTo>
                        <a:cubicBezTo>
                          <a:pt x="255339" y="370994"/>
                          <a:pt x="203131" y="658662"/>
                          <a:pt x="185151" y="625297"/>
                        </a:cubicBezTo>
                        <a:cubicBezTo>
                          <a:pt x="167172" y="591931"/>
                          <a:pt x="206070" y="519669"/>
                          <a:pt x="159738" y="540241"/>
                        </a:cubicBezTo>
                        <a:cubicBezTo>
                          <a:pt x="113580" y="560814"/>
                          <a:pt x="0" y="740606"/>
                          <a:pt x="0" y="740606"/>
                        </a:cubicBezTo>
                        <a:cubicBezTo>
                          <a:pt x="0" y="740606"/>
                          <a:pt x="130349" y="506357"/>
                          <a:pt x="108221" y="500825"/>
                        </a:cubicBezTo>
                        <a:cubicBezTo>
                          <a:pt x="86266" y="495293"/>
                          <a:pt x="27487" y="530214"/>
                          <a:pt x="24721" y="517767"/>
                        </a:cubicBezTo>
                        <a:cubicBezTo>
                          <a:pt x="21955" y="505320"/>
                          <a:pt x="205032" y="407990"/>
                          <a:pt x="193277" y="396234"/>
                        </a:cubicBezTo>
                        <a:cubicBezTo>
                          <a:pt x="181521" y="384479"/>
                          <a:pt x="100096" y="422512"/>
                          <a:pt x="99577" y="404705"/>
                        </a:cubicBezTo>
                        <a:cubicBezTo>
                          <a:pt x="98886" y="386899"/>
                          <a:pt x="298386" y="285074"/>
                          <a:pt x="290606" y="274183"/>
                        </a:cubicBezTo>
                        <a:cubicBezTo>
                          <a:pt x="282654" y="263465"/>
                          <a:pt x="210219" y="294928"/>
                          <a:pt x="219900" y="267960"/>
                        </a:cubicBezTo>
                        <a:cubicBezTo>
                          <a:pt x="229581" y="241164"/>
                          <a:pt x="426142" y="194141"/>
                          <a:pt x="401421" y="187745"/>
                        </a:cubicBezTo>
                        <a:cubicBezTo>
                          <a:pt x="376699" y="181521"/>
                          <a:pt x="324836" y="212293"/>
                          <a:pt x="331751" y="184806"/>
                        </a:cubicBezTo>
                        <a:cubicBezTo>
                          <a:pt x="339012" y="157491"/>
                          <a:pt x="564444" y="0"/>
                          <a:pt x="56444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9" name="Google Shape;1649;p43"/>
                  <p:cNvSpPr/>
                  <p:nvPr/>
                </p:nvSpPr>
                <p:spPr>
                  <a:xfrm>
                    <a:off x="7931830" y="2146331"/>
                    <a:ext cx="428482" cy="561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653" h="741124" extrusionOk="0">
                        <a:moveTo>
                          <a:pt x="0" y="740433"/>
                        </a:moveTo>
                        <a:cubicBezTo>
                          <a:pt x="38379" y="672492"/>
                          <a:pt x="78140" y="605416"/>
                          <a:pt x="119458" y="539204"/>
                        </a:cubicBezTo>
                        <a:cubicBezTo>
                          <a:pt x="140376" y="506184"/>
                          <a:pt x="161467" y="473511"/>
                          <a:pt x="183595" y="441182"/>
                        </a:cubicBezTo>
                        <a:cubicBezTo>
                          <a:pt x="194487" y="424932"/>
                          <a:pt x="205897" y="409200"/>
                          <a:pt x="217134" y="393123"/>
                        </a:cubicBezTo>
                        <a:lnTo>
                          <a:pt x="234594" y="369611"/>
                        </a:lnTo>
                        <a:lnTo>
                          <a:pt x="243411" y="357856"/>
                        </a:lnTo>
                        <a:lnTo>
                          <a:pt x="252573" y="346273"/>
                        </a:lnTo>
                        <a:cubicBezTo>
                          <a:pt x="258624" y="338666"/>
                          <a:pt x="264502" y="330714"/>
                          <a:pt x="270898" y="323280"/>
                        </a:cubicBezTo>
                        <a:lnTo>
                          <a:pt x="290261" y="300979"/>
                        </a:lnTo>
                        <a:cubicBezTo>
                          <a:pt x="297003" y="293718"/>
                          <a:pt x="304091" y="286803"/>
                          <a:pt x="311006" y="279542"/>
                        </a:cubicBezTo>
                        <a:cubicBezTo>
                          <a:pt x="317921" y="272454"/>
                          <a:pt x="325182" y="266058"/>
                          <a:pt x="332097" y="259316"/>
                        </a:cubicBezTo>
                        <a:cubicBezTo>
                          <a:pt x="346273" y="246004"/>
                          <a:pt x="360103" y="232520"/>
                          <a:pt x="373933" y="218862"/>
                        </a:cubicBezTo>
                        <a:cubicBezTo>
                          <a:pt x="387936" y="205378"/>
                          <a:pt x="401594" y="191721"/>
                          <a:pt x="415251" y="177891"/>
                        </a:cubicBezTo>
                        <a:cubicBezTo>
                          <a:pt x="442566" y="150403"/>
                          <a:pt x="469188" y="122051"/>
                          <a:pt x="494774" y="93008"/>
                        </a:cubicBezTo>
                        <a:cubicBezTo>
                          <a:pt x="507740" y="78486"/>
                          <a:pt x="520015" y="63619"/>
                          <a:pt x="531770" y="48233"/>
                        </a:cubicBezTo>
                        <a:cubicBezTo>
                          <a:pt x="543699" y="33020"/>
                          <a:pt x="554936" y="17115"/>
                          <a:pt x="564098" y="0"/>
                        </a:cubicBezTo>
                        <a:lnTo>
                          <a:pt x="565654" y="691"/>
                        </a:lnTo>
                        <a:cubicBezTo>
                          <a:pt x="558739" y="19189"/>
                          <a:pt x="548539" y="36131"/>
                          <a:pt x="538167" y="52728"/>
                        </a:cubicBezTo>
                        <a:cubicBezTo>
                          <a:pt x="527448" y="69151"/>
                          <a:pt x="515865" y="85056"/>
                          <a:pt x="503937" y="100614"/>
                        </a:cubicBezTo>
                        <a:cubicBezTo>
                          <a:pt x="480080" y="131732"/>
                          <a:pt x="454148" y="161121"/>
                          <a:pt x="427352" y="189646"/>
                        </a:cubicBezTo>
                        <a:cubicBezTo>
                          <a:pt x="413868" y="203822"/>
                          <a:pt x="400038" y="217825"/>
                          <a:pt x="386207" y="231483"/>
                        </a:cubicBezTo>
                        <a:cubicBezTo>
                          <a:pt x="372205" y="245140"/>
                          <a:pt x="357856" y="258451"/>
                          <a:pt x="343334" y="271590"/>
                        </a:cubicBezTo>
                        <a:cubicBezTo>
                          <a:pt x="336073" y="278159"/>
                          <a:pt x="328467" y="284556"/>
                          <a:pt x="321724" y="291125"/>
                        </a:cubicBezTo>
                        <a:cubicBezTo>
                          <a:pt x="314982" y="297867"/>
                          <a:pt x="307894" y="304264"/>
                          <a:pt x="301152" y="311179"/>
                        </a:cubicBezTo>
                        <a:lnTo>
                          <a:pt x="281617" y="332616"/>
                        </a:lnTo>
                        <a:cubicBezTo>
                          <a:pt x="275220" y="339704"/>
                          <a:pt x="269170" y="347483"/>
                          <a:pt x="262946" y="354744"/>
                        </a:cubicBezTo>
                        <a:lnTo>
                          <a:pt x="253611" y="365981"/>
                        </a:lnTo>
                        <a:lnTo>
                          <a:pt x="244621" y="377391"/>
                        </a:lnTo>
                        <a:lnTo>
                          <a:pt x="226815" y="400384"/>
                        </a:lnTo>
                        <a:cubicBezTo>
                          <a:pt x="215405" y="416115"/>
                          <a:pt x="203649" y="431501"/>
                          <a:pt x="192412" y="447406"/>
                        </a:cubicBezTo>
                        <a:cubicBezTo>
                          <a:pt x="169765" y="479043"/>
                          <a:pt x="147983" y="511198"/>
                          <a:pt x="126373" y="543699"/>
                        </a:cubicBezTo>
                        <a:cubicBezTo>
                          <a:pt x="83154" y="608528"/>
                          <a:pt x="41491" y="674394"/>
                          <a:pt x="1383" y="741124"/>
                        </a:cubicBezTo>
                        <a:lnTo>
                          <a:pt x="0" y="74043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0" name="Google Shape;1650;p43"/>
                  <p:cNvSpPr/>
                  <p:nvPr/>
                </p:nvSpPr>
                <p:spPr>
                  <a:xfrm>
                    <a:off x="8113343" y="2020437"/>
                    <a:ext cx="379898" cy="9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516" h="129231" extrusionOk="0">
                        <a:moveTo>
                          <a:pt x="501517" y="0"/>
                        </a:moveTo>
                        <a:cubicBezTo>
                          <a:pt x="483365" y="13830"/>
                          <a:pt x="464348" y="26277"/>
                          <a:pt x="444813" y="38033"/>
                        </a:cubicBezTo>
                        <a:cubicBezTo>
                          <a:pt x="425278" y="49789"/>
                          <a:pt x="405224" y="60853"/>
                          <a:pt x="384825" y="70880"/>
                        </a:cubicBezTo>
                        <a:cubicBezTo>
                          <a:pt x="343853" y="90933"/>
                          <a:pt x="300979" y="107530"/>
                          <a:pt x="256204" y="118248"/>
                        </a:cubicBezTo>
                        <a:cubicBezTo>
                          <a:pt x="244967" y="120841"/>
                          <a:pt x="233730" y="123089"/>
                          <a:pt x="222493" y="124817"/>
                        </a:cubicBezTo>
                        <a:cubicBezTo>
                          <a:pt x="211083" y="126546"/>
                          <a:pt x="199673" y="127929"/>
                          <a:pt x="188263" y="128621"/>
                        </a:cubicBezTo>
                        <a:cubicBezTo>
                          <a:pt x="165271" y="130004"/>
                          <a:pt x="142105" y="129139"/>
                          <a:pt x="119458" y="124990"/>
                        </a:cubicBezTo>
                        <a:cubicBezTo>
                          <a:pt x="96811" y="121014"/>
                          <a:pt x="74683" y="113753"/>
                          <a:pt x="54283" y="103035"/>
                        </a:cubicBezTo>
                        <a:cubicBezTo>
                          <a:pt x="44257" y="97676"/>
                          <a:pt x="34403" y="91452"/>
                          <a:pt x="25413" y="84537"/>
                        </a:cubicBezTo>
                        <a:cubicBezTo>
                          <a:pt x="16423" y="77449"/>
                          <a:pt x="7953" y="69842"/>
                          <a:pt x="0" y="61544"/>
                        </a:cubicBezTo>
                        <a:cubicBezTo>
                          <a:pt x="8471" y="69151"/>
                          <a:pt x="17288" y="76239"/>
                          <a:pt x="26623" y="82635"/>
                        </a:cubicBezTo>
                        <a:cubicBezTo>
                          <a:pt x="35959" y="88859"/>
                          <a:pt x="45812" y="94564"/>
                          <a:pt x="56012" y="99404"/>
                        </a:cubicBezTo>
                        <a:cubicBezTo>
                          <a:pt x="66212" y="104245"/>
                          <a:pt x="76758" y="108221"/>
                          <a:pt x="87476" y="111333"/>
                        </a:cubicBezTo>
                        <a:cubicBezTo>
                          <a:pt x="98194" y="114445"/>
                          <a:pt x="109258" y="117038"/>
                          <a:pt x="120323" y="118594"/>
                        </a:cubicBezTo>
                        <a:cubicBezTo>
                          <a:pt x="131387" y="120150"/>
                          <a:pt x="142624" y="121187"/>
                          <a:pt x="153861" y="121533"/>
                        </a:cubicBezTo>
                        <a:cubicBezTo>
                          <a:pt x="165098" y="121878"/>
                          <a:pt x="176335" y="121533"/>
                          <a:pt x="187572" y="120668"/>
                        </a:cubicBezTo>
                        <a:cubicBezTo>
                          <a:pt x="193104" y="120323"/>
                          <a:pt x="198809" y="119631"/>
                          <a:pt x="204341" y="119112"/>
                        </a:cubicBezTo>
                        <a:cubicBezTo>
                          <a:pt x="209873" y="118421"/>
                          <a:pt x="215578" y="117729"/>
                          <a:pt x="221110" y="116692"/>
                        </a:cubicBezTo>
                        <a:cubicBezTo>
                          <a:pt x="232174" y="114963"/>
                          <a:pt x="243238" y="112716"/>
                          <a:pt x="254302" y="110123"/>
                        </a:cubicBezTo>
                        <a:cubicBezTo>
                          <a:pt x="265366" y="107530"/>
                          <a:pt x="276258" y="104591"/>
                          <a:pt x="286976" y="101479"/>
                        </a:cubicBezTo>
                        <a:cubicBezTo>
                          <a:pt x="297867" y="98194"/>
                          <a:pt x="308413" y="94564"/>
                          <a:pt x="319131" y="90761"/>
                        </a:cubicBezTo>
                        <a:cubicBezTo>
                          <a:pt x="340395" y="83154"/>
                          <a:pt x="361313" y="74337"/>
                          <a:pt x="381886" y="65002"/>
                        </a:cubicBezTo>
                        <a:cubicBezTo>
                          <a:pt x="402458" y="55494"/>
                          <a:pt x="422685" y="45467"/>
                          <a:pt x="442739" y="34575"/>
                        </a:cubicBezTo>
                        <a:cubicBezTo>
                          <a:pt x="462792" y="23857"/>
                          <a:pt x="482327" y="12447"/>
                          <a:pt x="50151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1" name="Google Shape;1651;p43"/>
                  <p:cNvSpPr/>
                  <p:nvPr/>
                </p:nvSpPr>
                <p:spPr>
                  <a:xfrm>
                    <a:off x="7754243" y="1976523"/>
                    <a:ext cx="556300" cy="238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390" h="314322" extrusionOk="0">
                        <a:moveTo>
                          <a:pt x="734382" y="163638"/>
                        </a:moveTo>
                        <a:cubicBezTo>
                          <a:pt x="734728" y="162774"/>
                          <a:pt x="678716" y="215329"/>
                          <a:pt x="604206" y="254572"/>
                        </a:cubicBezTo>
                        <a:cubicBezTo>
                          <a:pt x="530387" y="295544"/>
                          <a:pt x="438071" y="323031"/>
                          <a:pt x="383960" y="311794"/>
                        </a:cubicBezTo>
                        <a:cubicBezTo>
                          <a:pt x="277295" y="287073"/>
                          <a:pt x="279024" y="250596"/>
                          <a:pt x="143661" y="232962"/>
                        </a:cubicBezTo>
                        <a:cubicBezTo>
                          <a:pt x="12274" y="204783"/>
                          <a:pt x="4322" y="18422"/>
                          <a:pt x="0" y="21361"/>
                        </a:cubicBezTo>
                        <a:cubicBezTo>
                          <a:pt x="3976" y="25337"/>
                          <a:pt x="170975" y="-12351"/>
                          <a:pt x="336592" y="4246"/>
                        </a:cubicBezTo>
                        <a:cubicBezTo>
                          <a:pt x="503764" y="29140"/>
                          <a:pt x="735938" y="159662"/>
                          <a:pt x="734382" y="16363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2" name="Google Shape;1652;p43"/>
                  <p:cNvSpPr/>
                  <p:nvPr/>
                </p:nvSpPr>
                <p:spPr>
                  <a:xfrm>
                    <a:off x="7754299" y="1992821"/>
                    <a:ext cx="556238" cy="184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308" h="243580" extrusionOk="0">
                        <a:moveTo>
                          <a:pt x="734308" y="142108"/>
                        </a:moveTo>
                        <a:cubicBezTo>
                          <a:pt x="734654" y="147813"/>
                          <a:pt x="538265" y="225089"/>
                          <a:pt x="449234" y="237882"/>
                        </a:cubicBezTo>
                        <a:cubicBezTo>
                          <a:pt x="360029" y="257763"/>
                          <a:pt x="487785" y="221805"/>
                          <a:pt x="492453" y="188785"/>
                        </a:cubicBezTo>
                        <a:cubicBezTo>
                          <a:pt x="494873" y="173399"/>
                          <a:pt x="429526" y="190514"/>
                          <a:pt x="366944" y="197083"/>
                        </a:cubicBezTo>
                        <a:cubicBezTo>
                          <a:pt x="304017" y="205554"/>
                          <a:pt x="243856" y="203307"/>
                          <a:pt x="249906" y="194144"/>
                        </a:cubicBezTo>
                        <a:cubicBezTo>
                          <a:pt x="261143" y="176165"/>
                          <a:pt x="324589" y="164928"/>
                          <a:pt x="321132" y="148851"/>
                        </a:cubicBezTo>
                        <a:cubicBezTo>
                          <a:pt x="319576" y="141763"/>
                          <a:pt x="248005" y="153864"/>
                          <a:pt x="184731" y="152481"/>
                        </a:cubicBezTo>
                        <a:cubicBezTo>
                          <a:pt x="120767" y="153172"/>
                          <a:pt x="65273" y="140207"/>
                          <a:pt x="81178" y="133637"/>
                        </a:cubicBezTo>
                        <a:cubicBezTo>
                          <a:pt x="111605" y="119461"/>
                          <a:pt x="175915" y="137095"/>
                          <a:pt x="157936" y="105631"/>
                        </a:cubicBezTo>
                        <a:cubicBezTo>
                          <a:pt x="134597" y="79527"/>
                          <a:pt x="-4223" y="4152"/>
                          <a:pt x="99" y="3"/>
                        </a:cubicBezTo>
                        <a:cubicBezTo>
                          <a:pt x="-74" y="-342"/>
                          <a:pt x="40725" y="26454"/>
                          <a:pt x="88439" y="43223"/>
                        </a:cubicBezTo>
                        <a:cubicBezTo>
                          <a:pt x="135116" y="61202"/>
                          <a:pt x="188881" y="69154"/>
                          <a:pt x="190264" y="60165"/>
                        </a:cubicBezTo>
                        <a:cubicBezTo>
                          <a:pt x="193375" y="42877"/>
                          <a:pt x="160010" y="6918"/>
                          <a:pt x="169518" y="2769"/>
                        </a:cubicBezTo>
                        <a:cubicBezTo>
                          <a:pt x="177471" y="-342"/>
                          <a:pt x="277567" y="109089"/>
                          <a:pt x="288458" y="95432"/>
                        </a:cubicBezTo>
                        <a:cubicBezTo>
                          <a:pt x="297966" y="82639"/>
                          <a:pt x="255265" y="34924"/>
                          <a:pt x="269960" y="28874"/>
                        </a:cubicBezTo>
                        <a:cubicBezTo>
                          <a:pt x="283271" y="24033"/>
                          <a:pt x="402730" y="131217"/>
                          <a:pt x="413275" y="118597"/>
                        </a:cubicBezTo>
                        <a:cubicBezTo>
                          <a:pt x="422438" y="107014"/>
                          <a:pt x="382157" y="67944"/>
                          <a:pt x="407743" y="62239"/>
                        </a:cubicBezTo>
                        <a:cubicBezTo>
                          <a:pt x="434193" y="55324"/>
                          <a:pt x="511296" y="179277"/>
                          <a:pt x="513371" y="156457"/>
                        </a:cubicBezTo>
                        <a:cubicBezTo>
                          <a:pt x="515964" y="132946"/>
                          <a:pt x="477240" y="112028"/>
                          <a:pt x="504900" y="100445"/>
                        </a:cubicBezTo>
                        <a:cubicBezTo>
                          <a:pt x="529621" y="93876"/>
                          <a:pt x="732233" y="146257"/>
                          <a:pt x="734308" y="14210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3" name="Google Shape;1653;p43"/>
                  <p:cNvSpPr/>
                  <p:nvPr/>
                </p:nvSpPr>
                <p:spPr>
                  <a:xfrm>
                    <a:off x="7754112" y="1992300"/>
                    <a:ext cx="556687" cy="136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900" h="180571" extrusionOk="0">
                        <a:moveTo>
                          <a:pt x="519" y="0"/>
                        </a:moveTo>
                        <a:cubicBezTo>
                          <a:pt x="47714" y="30254"/>
                          <a:pt x="100960" y="55666"/>
                          <a:pt x="158528" y="75547"/>
                        </a:cubicBezTo>
                        <a:cubicBezTo>
                          <a:pt x="187226" y="85574"/>
                          <a:pt x="216961" y="94218"/>
                          <a:pt x="247560" y="101825"/>
                        </a:cubicBezTo>
                        <a:cubicBezTo>
                          <a:pt x="262946" y="105455"/>
                          <a:pt x="278159" y="109258"/>
                          <a:pt x="293891" y="112197"/>
                        </a:cubicBezTo>
                        <a:cubicBezTo>
                          <a:pt x="301671" y="113926"/>
                          <a:pt x="309450" y="115482"/>
                          <a:pt x="317230" y="117038"/>
                        </a:cubicBezTo>
                        <a:cubicBezTo>
                          <a:pt x="321206" y="117729"/>
                          <a:pt x="325182" y="118594"/>
                          <a:pt x="329158" y="119285"/>
                        </a:cubicBezTo>
                        <a:cubicBezTo>
                          <a:pt x="333134" y="120150"/>
                          <a:pt x="336938" y="120841"/>
                          <a:pt x="340914" y="121706"/>
                        </a:cubicBezTo>
                        <a:cubicBezTo>
                          <a:pt x="348693" y="123261"/>
                          <a:pt x="356819" y="124472"/>
                          <a:pt x="364598" y="126200"/>
                        </a:cubicBezTo>
                        <a:cubicBezTo>
                          <a:pt x="372377" y="127929"/>
                          <a:pt x="380330" y="129485"/>
                          <a:pt x="388109" y="131041"/>
                        </a:cubicBezTo>
                        <a:cubicBezTo>
                          <a:pt x="395889" y="132770"/>
                          <a:pt x="403495" y="135017"/>
                          <a:pt x="411275" y="136919"/>
                        </a:cubicBezTo>
                        <a:cubicBezTo>
                          <a:pt x="419054" y="138820"/>
                          <a:pt x="426142" y="141068"/>
                          <a:pt x="433576" y="143142"/>
                        </a:cubicBezTo>
                        <a:cubicBezTo>
                          <a:pt x="448443" y="147118"/>
                          <a:pt x="463657" y="150576"/>
                          <a:pt x="479043" y="153515"/>
                        </a:cubicBezTo>
                        <a:cubicBezTo>
                          <a:pt x="494429" y="156627"/>
                          <a:pt x="510161" y="159047"/>
                          <a:pt x="526065" y="160949"/>
                        </a:cubicBezTo>
                        <a:cubicBezTo>
                          <a:pt x="557875" y="164925"/>
                          <a:pt x="591240" y="166308"/>
                          <a:pt x="625643" y="164579"/>
                        </a:cubicBezTo>
                        <a:cubicBezTo>
                          <a:pt x="642757" y="163715"/>
                          <a:pt x="660564" y="161813"/>
                          <a:pt x="678716" y="158355"/>
                        </a:cubicBezTo>
                        <a:cubicBezTo>
                          <a:pt x="696695" y="155244"/>
                          <a:pt x="715366" y="150403"/>
                          <a:pt x="734901" y="141932"/>
                        </a:cubicBezTo>
                        <a:cubicBezTo>
                          <a:pt x="734728" y="142624"/>
                          <a:pt x="734728" y="143142"/>
                          <a:pt x="734555" y="143834"/>
                        </a:cubicBezTo>
                        <a:cubicBezTo>
                          <a:pt x="714156" y="155244"/>
                          <a:pt x="694448" y="161813"/>
                          <a:pt x="675431" y="167172"/>
                        </a:cubicBezTo>
                        <a:cubicBezTo>
                          <a:pt x="656415" y="172186"/>
                          <a:pt x="637744" y="175470"/>
                          <a:pt x="619592" y="177545"/>
                        </a:cubicBezTo>
                        <a:cubicBezTo>
                          <a:pt x="583288" y="181867"/>
                          <a:pt x="548885" y="181175"/>
                          <a:pt x="516038" y="177891"/>
                        </a:cubicBezTo>
                        <a:cubicBezTo>
                          <a:pt x="499788" y="175989"/>
                          <a:pt x="483710" y="173396"/>
                          <a:pt x="468151" y="170111"/>
                        </a:cubicBezTo>
                        <a:cubicBezTo>
                          <a:pt x="452593" y="166654"/>
                          <a:pt x="437725" y="162677"/>
                          <a:pt x="423031" y="158010"/>
                        </a:cubicBezTo>
                        <a:cubicBezTo>
                          <a:pt x="415770" y="155762"/>
                          <a:pt x="408509" y="152996"/>
                          <a:pt x="401421" y="150749"/>
                        </a:cubicBezTo>
                        <a:cubicBezTo>
                          <a:pt x="394160" y="148674"/>
                          <a:pt x="387072" y="146254"/>
                          <a:pt x="379811" y="144180"/>
                        </a:cubicBezTo>
                        <a:cubicBezTo>
                          <a:pt x="372205" y="142451"/>
                          <a:pt x="364771" y="140549"/>
                          <a:pt x="357164" y="138475"/>
                        </a:cubicBezTo>
                        <a:cubicBezTo>
                          <a:pt x="349731" y="136573"/>
                          <a:pt x="341778" y="135017"/>
                          <a:pt x="334172" y="133115"/>
                        </a:cubicBezTo>
                        <a:cubicBezTo>
                          <a:pt x="330368" y="132251"/>
                          <a:pt x="326565" y="131214"/>
                          <a:pt x="322762" y="130349"/>
                        </a:cubicBezTo>
                        <a:cubicBezTo>
                          <a:pt x="318958" y="129485"/>
                          <a:pt x="314982" y="128621"/>
                          <a:pt x="311179" y="127756"/>
                        </a:cubicBezTo>
                        <a:cubicBezTo>
                          <a:pt x="303399" y="126027"/>
                          <a:pt x="295793" y="124126"/>
                          <a:pt x="288186" y="122224"/>
                        </a:cubicBezTo>
                        <a:cubicBezTo>
                          <a:pt x="272800" y="118767"/>
                          <a:pt x="257760" y="114445"/>
                          <a:pt x="242547" y="110469"/>
                        </a:cubicBezTo>
                        <a:cubicBezTo>
                          <a:pt x="212466" y="101998"/>
                          <a:pt x="183077" y="92489"/>
                          <a:pt x="154898" y="81771"/>
                        </a:cubicBezTo>
                        <a:cubicBezTo>
                          <a:pt x="98367" y="59988"/>
                          <a:pt x="46331" y="32847"/>
                          <a:pt x="0" y="1383"/>
                        </a:cubicBezTo>
                        <a:cubicBezTo>
                          <a:pt x="0" y="692"/>
                          <a:pt x="346" y="346"/>
                          <a:pt x="51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4" name="Google Shape;1654;p43"/>
                  <p:cNvSpPr/>
                  <p:nvPr/>
                </p:nvSpPr>
                <p:spPr>
                  <a:xfrm>
                    <a:off x="8042473" y="1826157"/>
                    <a:ext cx="556299" cy="238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388" h="314322" extrusionOk="0">
                        <a:moveTo>
                          <a:pt x="734382" y="163638"/>
                        </a:moveTo>
                        <a:cubicBezTo>
                          <a:pt x="734728" y="162774"/>
                          <a:pt x="678716" y="215329"/>
                          <a:pt x="604206" y="254572"/>
                        </a:cubicBezTo>
                        <a:cubicBezTo>
                          <a:pt x="530387" y="295544"/>
                          <a:pt x="438071" y="323031"/>
                          <a:pt x="383960" y="311794"/>
                        </a:cubicBezTo>
                        <a:cubicBezTo>
                          <a:pt x="277295" y="287073"/>
                          <a:pt x="279024" y="250596"/>
                          <a:pt x="143661" y="232962"/>
                        </a:cubicBezTo>
                        <a:cubicBezTo>
                          <a:pt x="12274" y="204783"/>
                          <a:pt x="4322" y="18422"/>
                          <a:pt x="0" y="21361"/>
                        </a:cubicBezTo>
                        <a:cubicBezTo>
                          <a:pt x="3976" y="25337"/>
                          <a:pt x="170976" y="-12351"/>
                          <a:pt x="336592" y="4246"/>
                        </a:cubicBezTo>
                        <a:cubicBezTo>
                          <a:pt x="503591" y="29313"/>
                          <a:pt x="735765" y="159662"/>
                          <a:pt x="734382" y="16363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5" name="Google Shape;1655;p43"/>
                  <p:cNvSpPr/>
                  <p:nvPr/>
                </p:nvSpPr>
                <p:spPr>
                  <a:xfrm>
                    <a:off x="8042530" y="1842455"/>
                    <a:ext cx="556238" cy="184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308" h="243580" extrusionOk="0">
                        <a:moveTo>
                          <a:pt x="734308" y="142108"/>
                        </a:moveTo>
                        <a:cubicBezTo>
                          <a:pt x="734654" y="147813"/>
                          <a:pt x="538265" y="225089"/>
                          <a:pt x="449234" y="237882"/>
                        </a:cubicBezTo>
                        <a:cubicBezTo>
                          <a:pt x="360029" y="257763"/>
                          <a:pt x="487785" y="221805"/>
                          <a:pt x="492453" y="188785"/>
                        </a:cubicBezTo>
                        <a:cubicBezTo>
                          <a:pt x="494873" y="173399"/>
                          <a:pt x="429525" y="190514"/>
                          <a:pt x="366944" y="197083"/>
                        </a:cubicBezTo>
                        <a:cubicBezTo>
                          <a:pt x="304017" y="205554"/>
                          <a:pt x="243856" y="203307"/>
                          <a:pt x="249906" y="194144"/>
                        </a:cubicBezTo>
                        <a:cubicBezTo>
                          <a:pt x="261143" y="176165"/>
                          <a:pt x="324416" y="164928"/>
                          <a:pt x="321132" y="148851"/>
                        </a:cubicBezTo>
                        <a:cubicBezTo>
                          <a:pt x="319576" y="141763"/>
                          <a:pt x="248004" y="153864"/>
                          <a:pt x="184731" y="152481"/>
                        </a:cubicBezTo>
                        <a:cubicBezTo>
                          <a:pt x="120767" y="153172"/>
                          <a:pt x="65273" y="140207"/>
                          <a:pt x="81178" y="133637"/>
                        </a:cubicBezTo>
                        <a:cubicBezTo>
                          <a:pt x="111605" y="119461"/>
                          <a:pt x="175915" y="137095"/>
                          <a:pt x="157936" y="105631"/>
                        </a:cubicBezTo>
                        <a:cubicBezTo>
                          <a:pt x="134597" y="79527"/>
                          <a:pt x="-4223" y="4152"/>
                          <a:pt x="99" y="3"/>
                        </a:cubicBezTo>
                        <a:cubicBezTo>
                          <a:pt x="-74" y="-342"/>
                          <a:pt x="40725" y="26454"/>
                          <a:pt x="88439" y="43223"/>
                        </a:cubicBezTo>
                        <a:cubicBezTo>
                          <a:pt x="135116" y="61202"/>
                          <a:pt x="188881" y="69154"/>
                          <a:pt x="190264" y="60165"/>
                        </a:cubicBezTo>
                        <a:cubicBezTo>
                          <a:pt x="193375" y="42877"/>
                          <a:pt x="160010" y="6918"/>
                          <a:pt x="169518" y="2769"/>
                        </a:cubicBezTo>
                        <a:cubicBezTo>
                          <a:pt x="177471" y="-342"/>
                          <a:pt x="277567" y="109262"/>
                          <a:pt x="288458" y="95432"/>
                        </a:cubicBezTo>
                        <a:cubicBezTo>
                          <a:pt x="297966" y="82639"/>
                          <a:pt x="255265" y="34924"/>
                          <a:pt x="269960" y="28874"/>
                        </a:cubicBezTo>
                        <a:cubicBezTo>
                          <a:pt x="283272" y="24033"/>
                          <a:pt x="402730" y="131217"/>
                          <a:pt x="413275" y="118597"/>
                        </a:cubicBezTo>
                        <a:cubicBezTo>
                          <a:pt x="422438" y="107014"/>
                          <a:pt x="382157" y="67944"/>
                          <a:pt x="407743" y="62239"/>
                        </a:cubicBezTo>
                        <a:cubicBezTo>
                          <a:pt x="434193" y="55324"/>
                          <a:pt x="511296" y="179277"/>
                          <a:pt x="513371" y="156457"/>
                        </a:cubicBezTo>
                        <a:cubicBezTo>
                          <a:pt x="515964" y="132946"/>
                          <a:pt x="477240" y="112028"/>
                          <a:pt x="504900" y="100445"/>
                        </a:cubicBezTo>
                        <a:cubicBezTo>
                          <a:pt x="529449" y="93876"/>
                          <a:pt x="732061" y="146430"/>
                          <a:pt x="734308" y="14210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6" name="Google Shape;1656;p43"/>
                  <p:cNvSpPr/>
                  <p:nvPr/>
                </p:nvSpPr>
                <p:spPr>
                  <a:xfrm>
                    <a:off x="8042081" y="1841934"/>
                    <a:ext cx="556687" cy="136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4900" h="180571" extrusionOk="0">
                        <a:moveTo>
                          <a:pt x="692" y="0"/>
                        </a:moveTo>
                        <a:cubicBezTo>
                          <a:pt x="47887" y="30254"/>
                          <a:pt x="101133" y="55666"/>
                          <a:pt x="158701" y="75547"/>
                        </a:cubicBezTo>
                        <a:cubicBezTo>
                          <a:pt x="187399" y="85574"/>
                          <a:pt x="217134" y="94218"/>
                          <a:pt x="247733" y="101825"/>
                        </a:cubicBezTo>
                        <a:cubicBezTo>
                          <a:pt x="263119" y="105455"/>
                          <a:pt x="278332" y="109258"/>
                          <a:pt x="294064" y="112197"/>
                        </a:cubicBezTo>
                        <a:cubicBezTo>
                          <a:pt x="301843" y="113926"/>
                          <a:pt x="309623" y="115482"/>
                          <a:pt x="317402" y="117038"/>
                        </a:cubicBezTo>
                        <a:cubicBezTo>
                          <a:pt x="321379" y="117729"/>
                          <a:pt x="325355" y="118594"/>
                          <a:pt x="329331" y="119285"/>
                        </a:cubicBezTo>
                        <a:cubicBezTo>
                          <a:pt x="333307" y="120150"/>
                          <a:pt x="337110" y="120841"/>
                          <a:pt x="341087" y="121706"/>
                        </a:cubicBezTo>
                        <a:cubicBezTo>
                          <a:pt x="348866" y="123261"/>
                          <a:pt x="356991" y="124472"/>
                          <a:pt x="364771" y="126200"/>
                        </a:cubicBezTo>
                        <a:cubicBezTo>
                          <a:pt x="372550" y="127929"/>
                          <a:pt x="380330" y="129485"/>
                          <a:pt x="388282" y="131041"/>
                        </a:cubicBezTo>
                        <a:cubicBezTo>
                          <a:pt x="396062" y="132770"/>
                          <a:pt x="403668" y="135017"/>
                          <a:pt x="411275" y="136919"/>
                        </a:cubicBezTo>
                        <a:cubicBezTo>
                          <a:pt x="419054" y="138820"/>
                          <a:pt x="426142" y="141068"/>
                          <a:pt x="433576" y="143142"/>
                        </a:cubicBezTo>
                        <a:cubicBezTo>
                          <a:pt x="448443" y="147118"/>
                          <a:pt x="463657" y="150576"/>
                          <a:pt x="479043" y="153515"/>
                        </a:cubicBezTo>
                        <a:cubicBezTo>
                          <a:pt x="494428" y="156627"/>
                          <a:pt x="510160" y="159047"/>
                          <a:pt x="526065" y="160949"/>
                        </a:cubicBezTo>
                        <a:cubicBezTo>
                          <a:pt x="557875" y="164925"/>
                          <a:pt x="591240" y="166308"/>
                          <a:pt x="625643" y="164579"/>
                        </a:cubicBezTo>
                        <a:cubicBezTo>
                          <a:pt x="642757" y="163715"/>
                          <a:pt x="660564" y="161813"/>
                          <a:pt x="678716" y="158355"/>
                        </a:cubicBezTo>
                        <a:cubicBezTo>
                          <a:pt x="696695" y="155244"/>
                          <a:pt x="715366" y="150403"/>
                          <a:pt x="734901" y="141932"/>
                        </a:cubicBezTo>
                        <a:cubicBezTo>
                          <a:pt x="734728" y="142624"/>
                          <a:pt x="734728" y="143142"/>
                          <a:pt x="734555" y="143834"/>
                        </a:cubicBezTo>
                        <a:cubicBezTo>
                          <a:pt x="714156" y="155244"/>
                          <a:pt x="694448" y="161813"/>
                          <a:pt x="675431" y="167172"/>
                        </a:cubicBezTo>
                        <a:cubicBezTo>
                          <a:pt x="656415" y="172186"/>
                          <a:pt x="637744" y="175470"/>
                          <a:pt x="619592" y="177545"/>
                        </a:cubicBezTo>
                        <a:cubicBezTo>
                          <a:pt x="583288" y="181867"/>
                          <a:pt x="548885" y="181175"/>
                          <a:pt x="516038" y="177891"/>
                        </a:cubicBezTo>
                        <a:cubicBezTo>
                          <a:pt x="499788" y="175989"/>
                          <a:pt x="483710" y="173396"/>
                          <a:pt x="468151" y="170111"/>
                        </a:cubicBezTo>
                        <a:cubicBezTo>
                          <a:pt x="452592" y="166654"/>
                          <a:pt x="437725" y="162677"/>
                          <a:pt x="423031" y="158010"/>
                        </a:cubicBezTo>
                        <a:cubicBezTo>
                          <a:pt x="415769" y="155762"/>
                          <a:pt x="408509" y="152996"/>
                          <a:pt x="401421" y="150749"/>
                        </a:cubicBezTo>
                        <a:cubicBezTo>
                          <a:pt x="394160" y="148674"/>
                          <a:pt x="387072" y="146254"/>
                          <a:pt x="379811" y="144180"/>
                        </a:cubicBezTo>
                        <a:cubicBezTo>
                          <a:pt x="372204" y="142451"/>
                          <a:pt x="364771" y="140549"/>
                          <a:pt x="357164" y="138475"/>
                        </a:cubicBezTo>
                        <a:cubicBezTo>
                          <a:pt x="349730" y="136573"/>
                          <a:pt x="341778" y="135017"/>
                          <a:pt x="334171" y="133115"/>
                        </a:cubicBezTo>
                        <a:cubicBezTo>
                          <a:pt x="330368" y="132251"/>
                          <a:pt x="326565" y="131214"/>
                          <a:pt x="322762" y="130349"/>
                        </a:cubicBezTo>
                        <a:cubicBezTo>
                          <a:pt x="318958" y="129485"/>
                          <a:pt x="314982" y="128621"/>
                          <a:pt x="311179" y="127756"/>
                        </a:cubicBezTo>
                        <a:cubicBezTo>
                          <a:pt x="303399" y="126027"/>
                          <a:pt x="295793" y="124126"/>
                          <a:pt x="288186" y="122224"/>
                        </a:cubicBezTo>
                        <a:cubicBezTo>
                          <a:pt x="272800" y="118767"/>
                          <a:pt x="257760" y="114445"/>
                          <a:pt x="242547" y="110469"/>
                        </a:cubicBezTo>
                        <a:cubicBezTo>
                          <a:pt x="212466" y="101998"/>
                          <a:pt x="183077" y="92489"/>
                          <a:pt x="154898" y="81771"/>
                        </a:cubicBezTo>
                        <a:cubicBezTo>
                          <a:pt x="98367" y="59988"/>
                          <a:pt x="46331" y="32847"/>
                          <a:pt x="0" y="1383"/>
                        </a:cubicBezTo>
                        <a:cubicBezTo>
                          <a:pt x="346" y="692"/>
                          <a:pt x="519" y="346"/>
                          <a:pt x="6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7" name="Google Shape;1657;p43"/>
                  <p:cNvSpPr/>
                  <p:nvPr/>
                </p:nvSpPr>
                <p:spPr>
                  <a:xfrm>
                    <a:off x="8486306" y="1932756"/>
                    <a:ext cx="151130" cy="343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511" h="453111" extrusionOk="0">
                        <a:moveTo>
                          <a:pt x="199511" y="0"/>
                        </a:moveTo>
                        <a:cubicBezTo>
                          <a:pt x="186373" y="16423"/>
                          <a:pt x="173580" y="33365"/>
                          <a:pt x="161305" y="50307"/>
                        </a:cubicBezTo>
                        <a:cubicBezTo>
                          <a:pt x="149031" y="67422"/>
                          <a:pt x="137276" y="84710"/>
                          <a:pt x="125693" y="102343"/>
                        </a:cubicBezTo>
                        <a:cubicBezTo>
                          <a:pt x="114283" y="119977"/>
                          <a:pt x="103219" y="137956"/>
                          <a:pt x="92846" y="156108"/>
                        </a:cubicBezTo>
                        <a:cubicBezTo>
                          <a:pt x="82473" y="174260"/>
                          <a:pt x="72447" y="192758"/>
                          <a:pt x="63284" y="211775"/>
                        </a:cubicBezTo>
                        <a:cubicBezTo>
                          <a:pt x="60864" y="216442"/>
                          <a:pt x="58789" y="221283"/>
                          <a:pt x="56542" y="225950"/>
                        </a:cubicBezTo>
                        <a:cubicBezTo>
                          <a:pt x="54295" y="230791"/>
                          <a:pt x="52047" y="235459"/>
                          <a:pt x="49973" y="240299"/>
                        </a:cubicBezTo>
                        <a:lnTo>
                          <a:pt x="43749" y="254648"/>
                        </a:lnTo>
                        <a:lnTo>
                          <a:pt x="37871" y="269170"/>
                        </a:lnTo>
                        <a:cubicBezTo>
                          <a:pt x="30264" y="288705"/>
                          <a:pt x="23349" y="308586"/>
                          <a:pt x="17817" y="328639"/>
                        </a:cubicBezTo>
                        <a:lnTo>
                          <a:pt x="16780" y="332443"/>
                        </a:lnTo>
                        <a:lnTo>
                          <a:pt x="15916" y="336246"/>
                        </a:lnTo>
                        <a:lnTo>
                          <a:pt x="14014" y="343853"/>
                        </a:lnTo>
                        <a:lnTo>
                          <a:pt x="12112" y="351459"/>
                        </a:lnTo>
                        <a:cubicBezTo>
                          <a:pt x="11594" y="354052"/>
                          <a:pt x="11075" y="356646"/>
                          <a:pt x="10557" y="359066"/>
                        </a:cubicBezTo>
                        <a:lnTo>
                          <a:pt x="9000" y="366845"/>
                        </a:lnTo>
                        <a:cubicBezTo>
                          <a:pt x="8482" y="369439"/>
                          <a:pt x="7963" y="372032"/>
                          <a:pt x="7618" y="374625"/>
                        </a:cubicBezTo>
                        <a:lnTo>
                          <a:pt x="5197" y="390184"/>
                        </a:lnTo>
                        <a:cubicBezTo>
                          <a:pt x="2431" y="410929"/>
                          <a:pt x="1394" y="432020"/>
                          <a:pt x="1913" y="453111"/>
                        </a:cubicBezTo>
                        <a:cubicBezTo>
                          <a:pt x="-508" y="432193"/>
                          <a:pt x="-508" y="410929"/>
                          <a:pt x="1221" y="389665"/>
                        </a:cubicBezTo>
                        <a:cubicBezTo>
                          <a:pt x="2950" y="368574"/>
                          <a:pt x="6753" y="347656"/>
                          <a:pt x="11767" y="326911"/>
                        </a:cubicBezTo>
                        <a:lnTo>
                          <a:pt x="15743" y="311525"/>
                        </a:lnTo>
                        <a:cubicBezTo>
                          <a:pt x="17126" y="306338"/>
                          <a:pt x="18855" y="301325"/>
                          <a:pt x="20411" y="296311"/>
                        </a:cubicBezTo>
                        <a:cubicBezTo>
                          <a:pt x="21966" y="291298"/>
                          <a:pt x="23695" y="286285"/>
                          <a:pt x="25424" y="281271"/>
                        </a:cubicBezTo>
                        <a:cubicBezTo>
                          <a:pt x="27153" y="276258"/>
                          <a:pt x="28881" y="271244"/>
                          <a:pt x="30783" y="266231"/>
                        </a:cubicBezTo>
                        <a:lnTo>
                          <a:pt x="36488" y="251363"/>
                        </a:lnTo>
                        <a:lnTo>
                          <a:pt x="42711" y="236669"/>
                        </a:lnTo>
                        <a:cubicBezTo>
                          <a:pt x="44786" y="231828"/>
                          <a:pt x="47033" y="226988"/>
                          <a:pt x="49281" y="222147"/>
                        </a:cubicBezTo>
                        <a:cubicBezTo>
                          <a:pt x="51528" y="217307"/>
                          <a:pt x="53603" y="212466"/>
                          <a:pt x="56023" y="207798"/>
                        </a:cubicBezTo>
                        <a:cubicBezTo>
                          <a:pt x="74694" y="169765"/>
                          <a:pt x="96476" y="133288"/>
                          <a:pt x="120334" y="98367"/>
                        </a:cubicBezTo>
                        <a:cubicBezTo>
                          <a:pt x="132262" y="80907"/>
                          <a:pt x="144882" y="63965"/>
                          <a:pt x="158021" y="47368"/>
                        </a:cubicBezTo>
                        <a:cubicBezTo>
                          <a:pt x="171332" y="31464"/>
                          <a:pt x="184817" y="15213"/>
                          <a:pt x="1995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8" name="Google Shape;1658;p43"/>
                  <p:cNvSpPr/>
                  <p:nvPr/>
                </p:nvSpPr>
                <p:spPr>
                  <a:xfrm>
                    <a:off x="8370343" y="2070820"/>
                    <a:ext cx="219470" cy="565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729" h="747175" extrusionOk="0">
                        <a:moveTo>
                          <a:pt x="227191" y="0"/>
                        </a:moveTo>
                        <a:cubicBezTo>
                          <a:pt x="228228" y="0"/>
                          <a:pt x="163745" y="41837"/>
                          <a:pt x="107905" y="104937"/>
                        </a:cubicBezTo>
                        <a:cubicBezTo>
                          <a:pt x="50683" y="166827"/>
                          <a:pt x="1931" y="250154"/>
                          <a:pt x="30" y="305301"/>
                        </a:cubicBezTo>
                        <a:cubicBezTo>
                          <a:pt x="-1180" y="414733"/>
                          <a:pt x="34606" y="421821"/>
                          <a:pt x="19738" y="557529"/>
                        </a:cubicBezTo>
                        <a:cubicBezTo>
                          <a:pt x="15935" y="691855"/>
                          <a:pt x="195208" y="743718"/>
                          <a:pt x="191232" y="747175"/>
                        </a:cubicBezTo>
                        <a:cubicBezTo>
                          <a:pt x="188293" y="742335"/>
                          <a:pt x="264532" y="589166"/>
                          <a:pt x="287524" y="424241"/>
                        </a:cubicBezTo>
                        <a:cubicBezTo>
                          <a:pt x="303083" y="256031"/>
                          <a:pt x="231339" y="-345"/>
                          <a:pt x="2271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9" name="Google Shape;1659;p43"/>
                  <p:cNvSpPr/>
                  <p:nvPr/>
                </p:nvSpPr>
                <p:spPr>
                  <a:xfrm>
                    <a:off x="8411036" y="2070811"/>
                    <a:ext cx="132459" cy="566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863" h="747413" extrusionOk="0">
                        <a:moveTo>
                          <a:pt x="173434" y="13"/>
                        </a:moveTo>
                        <a:cubicBezTo>
                          <a:pt x="168075" y="-1716"/>
                          <a:pt x="46369" y="170816"/>
                          <a:pt x="12831" y="254315"/>
                        </a:cubicBezTo>
                        <a:cubicBezTo>
                          <a:pt x="-27622" y="336259"/>
                          <a:pt x="37553" y="220777"/>
                          <a:pt x="70745" y="224062"/>
                        </a:cubicBezTo>
                        <a:cubicBezTo>
                          <a:pt x="86304" y="225272"/>
                          <a:pt x="54149" y="284742"/>
                          <a:pt x="32885" y="344038"/>
                        </a:cubicBezTo>
                        <a:cubicBezTo>
                          <a:pt x="9720" y="403162"/>
                          <a:pt x="-2209" y="462114"/>
                          <a:pt x="7991" y="458483"/>
                        </a:cubicBezTo>
                        <a:cubicBezTo>
                          <a:pt x="28217" y="451914"/>
                          <a:pt x="54149" y="392963"/>
                          <a:pt x="68843" y="400051"/>
                        </a:cubicBezTo>
                        <a:cubicBezTo>
                          <a:pt x="75413" y="403162"/>
                          <a:pt x="46542" y="469893"/>
                          <a:pt x="33058" y="531783"/>
                        </a:cubicBezTo>
                        <a:cubicBezTo>
                          <a:pt x="17326" y="593673"/>
                          <a:pt x="16635" y="650723"/>
                          <a:pt x="26834" y="636892"/>
                        </a:cubicBezTo>
                        <a:cubicBezTo>
                          <a:pt x="47753" y="610615"/>
                          <a:pt x="45851" y="543884"/>
                          <a:pt x="72128" y="568952"/>
                        </a:cubicBezTo>
                        <a:cubicBezTo>
                          <a:pt x="92009" y="597822"/>
                          <a:pt x="132289" y="750646"/>
                          <a:pt x="137303" y="747361"/>
                        </a:cubicBezTo>
                        <a:cubicBezTo>
                          <a:pt x="137476" y="747707"/>
                          <a:pt x="121225" y="701548"/>
                          <a:pt x="116212" y="651241"/>
                        </a:cubicBezTo>
                        <a:cubicBezTo>
                          <a:pt x="109815" y="601625"/>
                          <a:pt x="114829" y="547515"/>
                          <a:pt x="123818" y="548206"/>
                        </a:cubicBezTo>
                        <a:cubicBezTo>
                          <a:pt x="141279" y="549244"/>
                          <a:pt x="168248" y="590216"/>
                          <a:pt x="174644" y="581917"/>
                        </a:cubicBezTo>
                        <a:cubicBezTo>
                          <a:pt x="179658" y="574830"/>
                          <a:pt x="96849" y="451741"/>
                          <a:pt x="112927" y="444307"/>
                        </a:cubicBezTo>
                        <a:cubicBezTo>
                          <a:pt x="127622" y="438084"/>
                          <a:pt x="163926" y="490984"/>
                          <a:pt x="173088" y="478018"/>
                        </a:cubicBezTo>
                        <a:cubicBezTo>
                          <a:pt x="180868" y="466263"/>
                          <a:pt x="105148" y="324849"/>
                          <a:pt x="119842" y="317588"/>
                        </a:cubicBezTo>
                        <a:cubicBezTo>
                          <a:pt x="133327" y="311365"/>
                          <a:pt x="161678" y="359943"/>
                          <a:pt x="173261" y="336259"/>
                        </a:cubicBezTo>
                        <a:cubicBezTo>
                          <a:pt x="186227" y="312229"/>
                          <a:pt x="84057" y="207984"/>
                          <a:pt x="106703" y="211269"/>
                        </a:cubicBezTo>
                        <a:cubicBezTo>
                          <a:pt x="130215" y="214381"/>
                          <a:pt x="141452" y="256908"/>
                          <a:pt x="159085" y="232878"/>
                        </a:cubicBezTo>
                        <a:cubicBezTo>
                          <a:pt x="171705" y="210404"/>
                          <a:pt x="168767" y="1050"/>
                          <a:pt x="173434" y="1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0" name="Google Shape;1660;p43"/>
                  <p:cNvSpPr/>
                  <p:nvPr/>
                </p:nvSpPr>
                <p:spPr>
                  <a:xfrm>
                    <a:off x="8474307" y="2070820"/>
                    <a:ext cx="68718" cy="566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717" h="747693" extrusionOk="0">
                        <a:moveTo>
                          <a:pt x="54586" y="747002"/>
                        </a:moveTo>
                        <a:cubicBezTo>
                          <a:pt x="36434" y="693929"/>
                          <a:pt x="24333" y="636188"/>
                          <a:pt x="18628" y="575681"/>
                        </a:cubicBezTo>
                        <a:cubicBezTo>
                          <a:pt x="15689" y="545427"/>
                          <a:pt x="14306" y="514482"/>
                          <a:pt x="14133" y="483019"/>
                        </a:cubicBezTo>
                        <a:cubicBezTo>
                          <a:pt x="14306" y="467287"/>
                          <a:pt x="14133" y="451555"/>
                          <a:pt x="14997" y="435478"/>
                        </a:cubicBezTo>
                        <a:cubicBezTo>
                          <a:pt x="15170" y="427525"/>
                          <a:pt x="15343" y="419573"/>
                          <a:pt x="15861" y="411621"/>
                        </a:cubicBezTo>
                        <a:cubicBezTo>
                          <a:pt x="16034" y="407644"/>
                          <a:pt x="16207" y="403668"/>
                          <a:pt x="16553" y="399519"/>
                        </a:cubicBezTo>
                        <a:cubicBezTo>
                          <a:pt x="16726" y="395543"/>
                          <a:pt x="16726" y="391567"/>
                          <a:pt x="16899" y="387591"/>
                        </a:cubicBezTo>
                        <a:cubicBezTo>
                          <a:pt x="17244" y="379638"/>
                          <a:pt x="17936" y="371513"/>
                          <a:pt x="18109" y="363561"/>
                        </a:cubicBezTo>
                        <a:cubicBezTo>
                          <a:pt x="18282" y="355608"/>
                          <a:pt x="18628" y="347656"/>
                          <a:pt x="18973" y="339531"/>
                        </a:cubicBezTo>
                        <a:cubicBezTo>
                          <a:pt x="19146" y="331578"/>
                          <a:pt x="18800" y="323626"/>
                          <a:pt x="18800" y="315674"/>
                        </a:cubicBezTo>
                        <a:cubicBezTo>
                          <a:pt x="18800" y="307721"/>
                          <a:pt x="18282" y="300288"/>
                          <a:pt x="18109" y="292508"/>
                        </a:cubicBezTo>
                        <a:cubicBezTo>
                          <a:pt x="17590" y="277122"/>
                          <a:pt x="17936" y="261563"/>
                          <a:pt x="18800" y="245831"/>
                        </a:cubicBezTo>
                        <a:cubicBezTo>
                          <a:pt x="19492" y="230100"/>
                          <a:pt x="20702" y="214368"/>
                          <a:pt x="22776" y="198290"/>
                        </a:cubicBezTo>
                        <a:cubicBezTo>
                          <a:pt x="26407" y="166308"/>
                          <a:pt x="32976" y="133807"/>
                          <a:pt x="42830" y="100787"/>
                        </a:cubicBezTo>
                        <a:cubicBezTo>
                          <a:pt x="47671" y="84364"/>
                          <a:pt x="53894" y="67595"/>
                          <a:pt x="61501" y="50826"/>
                        </a:cubicBezTo>
                        <a:cubicBezTo>
                          <a:pt x="68762" y="34057"/>
                          <a:pt x="77925" y="17115"/>
                          <a:pt x="90717" y="173"/>
                        </a:cubicBezTo>
                        <a:cubicBezTo>
                          <a:pt x="90026" y="173"/>
                          <a:pt x="89507" y="173"/>
                          <a:pt x="88815" y="0"/>
                        </a:cubicBezTo>
                        <a:cubicBezTo>
                          <a:pt x="72911" y="17115"/>
                          <a:pt x="61847" y="34748"/>
                          <a:pt x="52166" y="52036"/>
                        </a:cubicBezTo>
                        <a:cubicBezTo>
                          <a:pt x="42830" y="69324"/>
                          <a:pt x="35224" y="86611"/>
                          <a:pt x="28827" y="103726"/>
                        </a:cubicBezTo>
                        <a:cubicBezTo>
                          <a:pt x="16034" y="137956"/>
                          <a:pt x="8428" y="171494"/>
                          <a:pt x="3933" y="204341"/>
                        </a:cubicBezTo>
                        <a:cubicBezTo>
                          <a:pt x="2031" y="220591"/>
                          <a:pt x="648" y="236669"/>
                          <a:pt x="130" y="252746"/>
                        </a:cubicBezTo>
                        <a:cubicBezTo>
                          <a:pt x="-216" y="268651"/>
                          <a:pt x="130" y="284210"/>
                          <a:pt x="1167" y="299423"/>
                        </a:cubicBezTo>
                        <a:cubicBezTo>
                          <a:pt x="1686" y="307030"/>
                          <a:pt x="2723" y="314636"/>
                          <a:pt x="3069" y="322243"/>
                        </a:cubicBezTo>
                        <a:cubicBezTo>
                          <a:pt x="3414" y="329850"/>
                          <a:pt x="4106" y="337283"/>
                          <a:pt x="4279" y="344890"/>
                        </a:cubicBezTo>
                        <a:cubicBezTo>
                          <a:pt x="4279" y="352669"/>
                          <a:pt x="4279" y="360449"/>
                          <a:pt x="4452" y="368228"/>
                        </a:cubicBezTo>
                        <a:cubicBezTo>
                          <a:pt x="4624" y="376008"/>
                          <a:pt x="4106" y="383960"/>
                          <a:pt x="4279" y="391740"/>
                        </a:cubicBezTo>
                        <a:cubicBezTo>
                          <a:pt x="4279" y="395716"/>
                          <a:pt x="4279" y="399519"/>
                          <a:pt x="4279" y="403495"/>
                        </a:cubicBezTo>
                        <a:cubicBezTo>
                          <a:pt x="4106" y="407471"/>
                          <a:pt x="4106" y="411448"/>
                          <a:pt x="4106" y="415424"/>
                        </a:cubicBezTo>
                        <a:cubicBezTo>
                          <a:pt x="3933" y="423376"/>
                          <a:pt x="3933" y="431156"/>
                          <a:pt x="4106" y="439108"/>
                        </a:cubicBezTo>
                        <a:cubicBezTo>
                          <a:pt x="3760" y="455013"/>
                          <a:pt x="4452" y="470572"/>
                          <a:pt x="4797" y="486131"/>
                        </a:cubicBezTo>
                        <a:cubicBezTo>
                          <a:pt x="5834" y="517248"/>
                          <a:pt x="8082" y="548021"/>
                          <a:pt x="11885" y="578101"/>
                        </a:cubicBezTo>
                        <a:cubicBezTo>
                          <a:pt x="19665" y="638090"/>
                          <a:pt x="33668" y="695139"/>
                          <a:pt x="53376" y="747694"/>
                        </a:cubicBezTo>
                        <a:cubicBezTo>
                          <a:pt x="53722" y="747348"/>
                          <a:pt x="54067" y="747175"/>
                          <a:pt x="54586" y="74700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61" name="Google Shape;1661;p43"/>
                <p:cNvGrpSpPr/>
                <p:nvPr/>
              </p:nvGrpSpPr>
              <p:grpSpPr>
                <a:xfrm rot="-899955" flipH="1">
                  <a:off x="3405467" y="4234406"/>
                  <a:ext cx="1754874" cy="1668736"/>
                  <a:chOff x="6633366" y="1823482"/>
                  <a:chExt cx="1030572" cy="979986"/>
                </a:xfrm>
              </p:grpSpPr>
              <p:sp>
                <p:nvSpPr>
                  <p:cNvPr id="1662" name="Google Shape;1662;p43"/>
                  <p:cNvSpPr/>
                  <p:nvPr/>
                </p:nvSpPr>
                <p:spPr>
                  <a:xfrm>
                    <a:off x="6889802" y="1880278"/>
                    <a:ext cx="410354" cy="773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721" h="1021751" extrusionOk="0">
                        <a:moveTo>
                          <a:pt x="493302" y="1021704"/>
                        </a:moveTo>
                        <a:cubicBezTo>
                          <a:pt x="486906" y="1022741"/>
                          <a:pt x="599622" y="733345"/>
                          <a:pt x="501255" y="491490"/>
                        </a:cubicBezTo>
                        <a:cubicBezTo>
                          <a:pt x="454232" y="371859"/>
                          <a:pt x="343591" y="234076"/>
                          <a:pt x="228109" y="142624"/>
                        </a:cubicBezTo>
                        <a:cubicBezTo>
                          <a:pt x="115393" y="48578"/>
                          <a:pt x="-2336" y="692"/>
                          <a:pt x="257" y="0"/>
                        </a:cubicBezTo>
                        <a:cubicBezTo>
                          <a:pt x="-7523" y="4149"/>
                          <a:pt x="162761" y="346619"/>
                          <a:pt x="331144" y="569803"/>
                        </a:cubicBezTo>
                        <a:cubicBezTo>
                          <a:pt x="502811" y="800248"/>
                          <a:pt x="492438" y="1025507"/>
                          <a:pt x="493302" y="102170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3" name="Google Shape;1663;p43"/>
                  <p:cNvSpPr/>
                  <p:nvPr/>
                </p:nvSpPr>
                <p:spPr>
                  <a:xfrm>
                    <a:off x="6889996" y="1880147"/>
                    <a:ext cx="384281" cy="774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7302" h="1021876" extrusionOk="0">
                        <a:moveTo>
                          <a:pt x="493046" y="1021877"/>
                        </a:moveTo>
                        <a:cubicBezTo>
                          <a:pt x="493046" y="1021877"/>
                          <a:pt x="493564" y="1016518"/>
                          <a:pt x="494429" y="1007009"/>
                        </a:cubicBezTo>
                        <a:cubicBezTo>
                          <a:pt x="499269" y="952035"/>
                          <a:pt x="514828" y="757893"/>
                          <a:pt x="502900" y="652266"/>
                        </a:cubicBezTo>
                        <a:cubicBezTo>
                          <a:pt x="488897" y="528313"/>
                          <a:pt x="454840" y="429945"/>
                          <a:pt x="453803" y="468670"/>
                        </a:cubicBezTo>
                        <a:cubicBezTo>
                          <a:pt x="452765" y="507394"/>
                          <a:pt x="429427" y="426488"/>
                          <a:pt x="393987" y="378082"/>
                        </a:cubicBezTo>
                        <a:cubicBezTo>
                          <a:pt x="358547" y="329677"/>
                          <a:pt x="390184" y="417844"/>
                          <a:pt x="365116" y="403150"/>
                        </a:cubicBezTo>
                        <a:cubicBezTo>
                          <a:pt x="340049" y="388455"/>
                          <a:pt x="216615" y="142278"/>
                          <a:pt x="207280" y="173050"/>
                        </a:cubicBezTo>
                        <a:cubicBezTo>
                          <a:pt x="197944" y="203822"/>
                          <a:pt x="0" y="0"/>
                          <a:pt x="0" y="0"/>
                        </a:cubicBezTo>
                        <a:cubicBezTo>
                          <a:pt x="0" y="0"/>
                          <a:pt x="232865" y="272454"/>
                          <a:pt x="221456" y="273665"/>
                        </a:cubicBezTo>
                        <a:cubicBezTo>
                          <a:pt x="210046" y="274875"/>
                          <a:pt x="169938" y="299942"/>
                          <a:pt x="228198" y="340741"/>
                        </a:cubicBezTo>
                        <a:cubicBezTo>
                          <a:pt x="286457" y="381540"/>
                          <a:pt x="432711" y="510852"/>
                          <a:pt x="396062" y="506530"/>
                        </a:cubicBezTo>
                        <a:cubicBezTo>
                          <a:pt x="359412" y="502208"/>
                          <a:pt x="345063" y="514310"/>
                          <a:pt x="366845" y="545427"/>
                        </a:cubicBezTo>
                        <a:cubicBezTo>
                          <a:pt x="388628" y="576372"/>
                          <a:pt x="490107" y="613887"/>
                          <a:pt x="493046" y="102187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4" name="Google Shape;1664;p43"/>
                  <p:cNvSpPr/>
                  <p:nvPr/>
                </p:nvSpPr>
                <p:spPr>
                  <a:xfrm>
                    <a:off x="6889996" y="1880278"/>
                    <a:ext cx="389305" cy="7739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934" h="1021703" extrusionOk="0">
                        <a:moveTo>
                          <a:pt x="493046" y="1021704"/>
                        </a:moveTo>
                        <a:cubicBezTo>
                          <a:pt x="496676" y="1009776"/>
                          <a:pt x="499442" y="997501"/>
                          <a:pt x="501862" y="985227"/>
                        </a:cubicBezTo>
                        <a:cubicBezTo>
                          <a:pt x="504110" y="972953"/>
                          <a:pt x="506011" y="960678"/>
                          <a:pt x="507567" y="948231"/>
                        </a:cubicBezTo>
                        <a:cubicBezTo>
                          <a:pt x="510506" y="923510"/>
                          <a:pt x="511889" y="898443"/>
                          <a:pt x="511889" y="873548"/>
                        </a:cubicBezTo>
                        <a:cubicBezTo>
                          <a:pt x="512062" y="861101"/>
                          <a:pt x="511716" y="848654"/>
                          <a:pt x="511198" y="836207"/>
                        </a:cubicBezTo>
                        <a:cubicBezTo>
                          <a:pt x="510506" y="823760"/>
                          <a:pt x="509815" y="811312"/>
                          <a:pt x="508605" y="798865"/>
                        </a:cubicBezTo>
                        <a:cubicBezTo>
                          <a:pt x="506184" y="773971"/>
                          <a:pt x="502727" y="749422"/>
                          <a:pt x="498059" y="724874"/>
                        </a:cubicBezTo>
                        <a:cubicBezTo>
                          <a:pt x="488724" y="675950"/>
                          <a:pt x="475066" y="627717"/>
                          <a:pt x="457606" y="581040"/>
                        </a:cubicBezTo>
                        <a:cubicBezTo>
                          <a:pt x="448789" y="557702"/>
                          <a:pt x="439281" y="534709"/>
                          <a:pt x="428735" y="512062"/>
                        </a:cubicBezTo>
                        <a:cubicBezTo>
                          <a:pt x="418190" y="489415"/>
                          <a:pt x="406780" y="467287"/>
                          <a:pt x="394851" y="445332"/>
                        </a:cubicBezTo>
                        <a:cubicBezTo>
                          <a:pt x="382750" y="423549"/>
                          <a:pt x="369957" y="402112"/>
                          <a:pt x="356645" y="381021"/>
                        </a:cubicBezTo>
                        <a:lnTo>
                          <a:pt x="346446" y="365462"/>
                        </a:lnTo>
                        <a:lnTo>
                          <a:pt x="341260" y="357683"/>
                        </a:lnTo>
                        <a:lnTo>
                          <a:pt x="335900" y="349903"/>
                        </a:lnTo>
                        <a:lnTo>
                          <a:pt x="325182" y="334517"/>
                        </a:lnTo>
                        <a:lnTo>
                          <a:pt x="314291" y="319304"/>
                        </a:lnTo>
                        <a:cubicBezTo>
                          <a:pt x="285074" y="278851"/>
                          <a:pt x="252919" y="240645"/>
                          <a:pt x="219554" y="203476"/>
                        </a:cubicBezTo>
                        <a:cubicBezTo>
                          <a:pt x="186016" y="166481"/>
                          <a:pt x="150749" y="131041"/>
                          <a:pt x="114099" y="97157"/>
                        </a:cubicBezTo>
                        <a:cubicBezTo>
                          <a:pt x="77103" y="63446"/>
                          <a:pt x="39070" y="31118"/>
                          <a:pt x="0" y="0"/>
                        </a:cubicBezTo>
                        <a:cubicBezTo>
                          <a:pt x="39589" y="30599"/>
                          <a:pt x="77968" y="62409"/>
                          <a:pt x="115136" y="95947"/>
                        </a:cubicBezTo>
                        <a:cubicBezTo>
                          <a:pt x="152132" y="129485"/>
                          <a:pt x="187745" y="164752"/>
                          <a:pt x="221628" y="201575"/>
                        </a:cubicBezTo>
                        <a:lnTo>
                          <a:pt x="234249" y="215405"/>
                        </a:lnTo>
                        <a:lnTo>
                          <a:pt x="246696" y="229581"/>
                        </a:lnTo>
                        <a:cubicBezTo>
                          <a:pt x="254994" y="238916"/>
                          <a:pt x="262946" y="248597"/>
                          <a:pt x="270898" y="258106"/>
                        </a:cubicBezTo>
                        <a:cubicBezTo>
                          <a:pt x="274875" y="262946"/>
                          <a:pt x="278851" y="267787"/>
                          <a:pt x="282654" y="272627"/>
                        </a:cubicBezTo>
                        <a:lnTo>
                          <a:pt x="294410" y="287322"/>
                        </a:lnTo>
                        <a:lnTo>
                          <a:pt x="305820" y="302189"/>
                        </a:lnTo>
                        <a:lnTo>
                          <a:pt x="311525" y="309623"/>
                        </a:lnTo>
                        <a:lnTo>
                          <a:pt x="317057" y="317230"/>
                        </a:lnTo>
                        <a:lnTo>
                          <a:pt x="328121" y="332443"/>
                        </a:lnTo>
                        <a:lnTo>
                          <a:pt x="338839" y="347829"/>
                        </a:lnTo>
                        <a:lnTo>
                          <a:pt x="344198" y="355608"/>
                        </a:lnTo>
                        <a:lnTo>
                          <a:pt x="349385" y="363388"/>
                        </a:lnTo>
                        <a:lnTo>
                          <a:pt x="359757" y="379120"/>
                        </a:lnTo>
                        <a:cubicBezTo>
                          <a:pt x="373242" y="400211"/>
                          <a:pt x="386208" y="421647"/>
                          <a:pt x="398309" y="443603"/>
                        </a:cubicBezTo>
                        <a:cubicBezTo>
                          <a:pt x="410237" y="465558"/>
                          <a:pt x="421647" y="487859"/>
                          <a:pt x="432193" y="510679"/>
                        </a:cubicBezTo>
                        <a:cubicBezTo>
                          <a:pt x="442566" y="533499"/>
                          <a:pt x="452247" y="556492"/>
                          <a:pt x="460890" y="580003"/>
                        </a:cubicBezTo>
                        <a:cubicBezTo>
                          <a:pt x="478351" y="626853"/>
                          <a:pt x="492008" y="675258"/>
                          <a:pt x="500998" y="724528"/>
                        </a:cubicBezTo>
                        <a:cubicBezTo>
                          <a:pt x="505493" y="749077"/>
                          <a:pt x="508950" y="773971"/>
                          <a:pt x="511025" y="798865"/>
                        </a:cubicBezTo>
                        <a:cubicBezTo>
                          <a:pt x="512235" y="811312"/>
                          <a:pt x="512926" y="823760"/>
                          <a:pt x="513445" y="836380"/>
                        </a:cubicBezTo>
                        <a:cubicBezTo>
                          <a:pt x="513791" y="848827"/>
                          <a:pt x="514137" y="861447"/>
                          <a:pt x="513791" y="873894"/>
                        </a:cubicBezTo>
                        <a:cubicBezTo>
                          <a:pt x="513445" y="898961"/>
                          <a:pt x="511544" y="923856"/>
                          <a:pt x="508432" y="948750"/>
                        </a:cubicBezTo>
                        <a:cubicBezTo>
                          <a:pt x="506876" y="961197"/>
                          <a:pt x="504801" y="973471"/>
                          <a:pt x="502208" y="985746"/>
                        </a:cubicBezTo>
                        <a:cubicBezTo>
                          <a:pt x="499788" y="997501"/>
                          <a:pt x="496849" y="1009776"/>
                          <a:pt x="493046" y="102170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5" name="Google Shape;1665;p43"/>
                  <p:cNvSpPr/>
                  <p:nvPr/>
                </p:nvSpPr>
                <p:spPr>
                  <a:xfrm>
                    <a:off x="7206461" y="1823612"/>
                    <a:ext cx="229490" cy="85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957" h="1128927" extrusionOk="0">
                        <a:moveTo>
                          <a:pt x="189955" y="1128889"/>
                        </a:moveTo>
                        <a:cubicBezTo>
                          <a:pt x="196352" y="1127679"/>
                          <a:pt x="-9026" y="894640"/>
                          <a:pt x="309" y="633596"/>
                        </a:cubicBezTo>
                        <a:cubicBezTo>
                          <a:pt x="3421" y="505148"/>
                          <a:pt x="59779" y="337630"/>
                          <a:pt x="136882" y="212121"/>
                        </a:cubicBezTo>
                        <a:cubicBezTo>
                          <a:pt x="210355" y="85057"/>
                          <a:pt x="304573" y="-345"/>
                          <a:pt x="301807" y="1"/>
                        </a:cubicBezTo>
                        <a:cubicBezTo>
                          <a:pt x="310623" y="1211"/>
                          <a:pt x="268441" y="381195"/>
                          <a:pt x="187016" y="648809"/>
                        </a:cubicBezTo>
                        <a:cubicBezTo>
                          <a:pt x="104900" y="924202"/>
                          <a:pt x="192030" y="1132174"/>
                          <a:pt x="189955" y="112888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6" name="Google Shape;1666;p43"/>
                  <p:cNvSpPr/>
                  <p:nvPr/>
                </p:nvSpPr>
                <p:spPr>
                  <a:xfrm>
                    <a:off x="7227643" y="1823613"/>
                    <a:ext cx="207291" cy="855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651" h="1128887" extrusionOk="0">
                        <a:moveTo>
                          <a:pt x="161973" y="1128888"/>
                        </a:moveTo>
                        <a:cubicBezTo>
                          <a:pt x="161973" y="1128888"/>
                          <a:pt x="159726" y="1124047"/>
                          <a:pt x="155577" y="1115403"/>
                        </a:cubicBezTo>
                        <a:cubicBezTo>
                          <a:pt x="132066" y="1065442"/>
                          <a:pt x="50813" y="888589"/>
                          <a:pt x="25573" y="785208"/>
                        </a:cubicBezTo>
                        <a:cubicBezTo>
                          <a:pt x="-3816" y="664021"/>
                          <a:pt x="-5545" y="559949"/>
                          <a:pt x="8631" y="595908"/>
                        </a:cubicBezTo>
                        <a:cubicBezTo>
                          <a:pt x="22980" y="632039"/>
                          <a:pt x="16929" y="547848"/>
                          <a:pt x="33526" y="490280"/>
                        </a:cubicBezTo>
                        <a:cubicBezTo>
                          <a:pt x="50122" y="432712"/>
                          <a:pt x="50813" y="526238"/>
                          <a:pt x="69311" y="503937"/>
                        </a:cubicBezTo>
                        <a:cubicBezTo>
                          <a:pt x="87809" y="481636"/>
                          <a:pt x="119100" y="207798"/>
                          <a:pt x="138289" y="233557"/>
                        </a:cubicBezTo>
                        <a:cubicBezTo>
                          <a:pt x="157824" y="259489"/>
                          <a:pt x="273652" y="0"/>
                          <a:pt x="273652" y="0"/>
                        </a:cubicBezTo>
                        <a:cubicBezTo>
                          <a:pt x="273652" y="0"/>
                          <a:pt x="148662" y="335900"/>
                          <a:pt x="159726" y="333134"/>
                        </a:cubicBezTo>
                        <a:cubicBezTo>
                          <a:pt x="170790" y="330368"/>
                          <a:pt x="217121" y="340049"/>
                          <a:pt x="176495" y="398309"/>
                        </a:cubicBezTo>
                        <a:cubicBezTo>
                          <a:pt x="135869" y="456569"/>
                          <a:pt x="42861" y="628408"/>
                          <a:pt x="75708" y="611639"/>
                        </a:cubicBezTo>
                        <a:cubicBezTo>
                          <a:pt x="108554" y="594870"/>
                          <a:pt x="126361" y="601440"/>
                          <a:pt x="116507" y="638090"/>
                        </a:cubicBezTo>
                        <a:cubicBezTo>
                          <a:pt x="106825" y="674740"/>
                          <a:pt x="24363" y="744755"/>
                          <a:pt x="161973" y="112888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7" name="Google Shape;1667;p43"/>
                  <p:cNvSpPr/>
                  <p:nvPr/>
                </p:nvSpPr>
                <p:spPr>
                  <a:xfrm>
                    <a:off x="7258121" y="1823482"/>
                    <a:ext cx="176792" cy="855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389" h="1129060" extrusionOk="0">
                        <a:moveTo>
                          <a:pt x="121711" y="1129061"/>
                        </a:moveTo>
                        <a:cubicBezTo>
                          <a:pt x="113932" y="1119207"/>
                          <a:pt x="107189" y="1108834"/>
                          <a:pt x="100620" y="1098116"/>
                        </a:cubicBezTo>
                        <a:cubicBezTo>
                          <a:pt x="94051" y="1087397"/>
                          <a:pt x="88000" y="1076506"/>
                          <a:pt x="82122" y="1065442"/>
                        </a:cubicBezTo>
                        <a:cubicBezTo>
                          <a:pt x="70540" y="1043314"/>
                          <a:pt x="60340" y="1020494"/>
                          <a:pt x="51350" y="997155"/>
                        </a:cubicBezTo>
                        <a:cubicBezTo>
                          <a:pt x="46856" y="985573"/>
                          <a:pt x="42706" y="973644"/>
                          <a:pt x="38903" y="961716"/>
                        </a:cubicBezTo>
                        <a:cubicBezTo>
                          <a:pt x="35100" y="949787"/>
                          <a:pt x="31469" y="937859"/>
                          <a:pt x="28185" y="925757"/>
                        </a:cubicBezTo>
                        <a:cubicBezTo>
                          <a:pt x="21615" y="901554"/>
                          <a:pt x="16256" y="877179"/>
                          <a:pt x="12107" y="852457"/>
                        </a:cubicBezTo>
                        <a:cubicBezTo>
                          <a:pt x="3636" y="803187"/>
                          <a:pt x="-167" y="753053"/>
                          <a:pt x="6" y="702919"/>
                        </a:cubicBezTo>
                        <a:cubicBezTo>
                          <a:pt x="179" y="677851"/>
                          <a:pt x="1216" y="652784"/>
                          <a:pt x="3118" y="627890"/>
                        </a:cubicBezTo>
                        <a:cubicBezTo>
                          <a:pt x="5192" y="602996"/>
                          <a:pt x="8131" y="578101"/>
                          <a:pt x="11934" y="553380"/>
                        </a:cubicBezTo>
                        <a:cubicBezTo>
                          <a:pt x="15910" y="528658"/>
                          <a:pt x="20578" y="504110"/>
                          <a:pt x="25937" y="479734"/>
                        </a:cubicBezTo>
                        <a:lnTo>
                          <a:pt x="30259" y="461409"/>
                        </a:lnTo>
                        <a:lnTo>
                          <a:pt x="32507" y="452247"/>
                        </a:lnTo>
                        <a:lnTo>
                          <a:pt x="34927" y="443084"/>
                        </a:lnTo>
                        <a:lnTo>
                          <a:pt x="39767" y="424932"/>
                        </a:lnTo>
                        <a:lnTo>
                          <a:pt x="44954" y="406953"/>
                        </a:lnTo>
                        <a:lnTo>
                          <a:pt x="47547" y="397963"/>
                        </a:lnTo>
                        <a:lnTo>
                          <a:pt x="50313" y="388974"/>
                        </a:lnTo>
                        <a:lnTo>
                          <a:pt x="55845" y="370994"/>
                        </a:lnTo>
                        <a:lnTo>
                          <a:pt x="61723" y="353188"/>
                        </a:lnTo>
                        <a:cubicBezTo>
                          <a:pt x="63797" y="347310"/>
                          <a:pt x="65699" y="341260"/>
                          <a:pt x="67774" y="335382"/>
                        </a:cubicBezTo>
                        <a:cubicBezTo>
                          <a:pt x="72096" y="323626"/>
                          <a:pt x="76072" y="311870"/>
                          <a:pt x="80739" y="300115"/>
                        </a:cubicBezTo>
                        <a:lnTo>
                          <a:pt x="87482" y="282654"/>
                        </a:lnTo>
                        <a:lnTo>
                          <a:pt x="94570" y="265366"/>
                        </a:lnTo>
                        <a:cubicBezTo>
                          <a:pt x="113759" y="219208"/>
                          <a:pt x="135023" y="173914"/>
                          <a:pt x="158188" y="129658"/>
                        </a:cubicBezTo>
                        <a:cubicBezTo>
                          <a:pt x="181527" y="85401"/>
                          <a:pt x="206767" y="42182"/>
                          <a:pt x="233390" y="0"/>
                        </a:cubicBezTo>
                        <a:cubicBezTo>
                          <a:pt x="207285" y="42701"/>
                          <a:pt x="182737" y="86093"/>
                          <a:pt x="160090" y="130695"/>
                        </a:cubicBezTo>
                        <a:cubicBezTo>
                          <a:pt x="137270" y="175125"/>
                          <a:pt x="116352" y="220418"/>
                          <a:pt x="97508" y="266749"/>
                        </a:cubicBezTo>
                        <a:cubicBezTo>
                          <a:pt x="78838" y="313081"/>
                          <a:pt x="62069" y="360103"/>
                          <a:pt x="48411" y="407990"/>
                        </a:cubicBezTo>
                        <a:lnTo>
                          <a:pt x="43225" y="425969"/>
                        </a:lnTo>
                        <a:lnTo>
                          <a:pt x="38557" y="444121"/>
                        </a:lnTo>
                        <a:lnTo>
                          <a:pt x="36137" y="453111"/>
                        </a:lnTo>
                        <a:lnTo>
                          <a:pt x="34063" y="462274"/>
                        </a:lnTo>
                        <a:lnTo>
                          <a:pt x="29741" y="480426"/>
                        </a:lnTo>
                        <a:cubicBezTo>
                          <a:pt x="24381" y="504801"/>
                          <a:pt x="19714" y="529350"/>
                          <a:pt x="15910" y="553898"/>
                        </a:cubicBezTo>
                        <a:cubicBezTo>
                          <a:pt x="12107" y="578620"/>
                          <a:pt x="9168" y="603341"/>
                          <a:pt x="6921" y="628063"/>
                        </a:cubicBezTo>
                        <a:cubicBezTo>
                          <a:pt x="4846" y="652957"/>
                          <a:pt x="3809" y="677851"/>
                          <a:pt x="3636" y="702746"/>
                        </a:cubicBezTo>
                        <a:cubicBezTo>
                          <a:pt x="3290" y="752534"/>
                          <a:pt x="6921" y="802496"/>
                          <a:pt x="15046" y="851766"/>
                        </a:cubicBezTo>
                        <a:cubicBezTo>
                          <a:pt x="19022" y="876314"/>
                          <a:pt x="24208" y="900863"/>
                          <a:pt x="30605" y="924893"/>
                        </a:cubicBezTo>
                        <a:cubicBezTo>
                          <a:pt x="33717" y="936994"/>
                          <a:pt x="37174" y="948923"/>
                          <a:pt x="40978" y="960851"/>
                        </a:cubicBezTo>
                        <a:cubicBezTo>
                          <a:pt x="44781" y="972780"/>
                          <a:pt x="48757" y="984535"/>
                          <a:pt x="53079" y="996291"/>
                        </a:cubicBezTo>
                        <a:cubicBezTo>
                          <a:pt x="61723" y="1019630"/>
                          <a:pt x="71577" y="1042622"/>
                          <a:pt x="82814" y="1064923"/>
                        </a:cubicBezTo>
                        <a:cubicBezTo>
                          <a:pt x="88519" y="1075987"/>
                          <a:pt x="94397" y="1087052"/>
                          <a:pt x="100793" y="1097770"/>
                        </a:cubicBezTo>
                        <a:cubicBezTo>
                          <a:pt x="107363" y="1108661"/>
                          <a:pt x="114105" y="1119207"/>
                          <a:pt x="121711" y="112906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8" name="Google Shape;1668;p43"/>
                  <p:cNvSpPr/>
                  <p:nvPr/>
                </p:nvSpPr>
                <p:spPr>
                  <a:xfrm>
                    <a:off x="7312954" y="1992824"/>
                    <a:ext cx="350984" cy="8106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345" h="1070157" extrusionOk="0">
                        <a:moveTo>
                          <a:pt x="86445" y="1070110"/>
                        </a:moveTo>
                        <a:cubicBezTo>
                          <a:pt x="93015" y="1070455"/>
                          <a:pt x="-51338" y="795235"/>
                          <a:pt x="19715" y="544044"/>
                        </a:cubicBezTo>
                        <a:cubicBezTo>
                          <a:pt x="53253" y="419919"/>
                          <a:pt x="147817" y="270726"/>
                          <a:pt x="252407" y="166999"/>
                        </a:cubicBezTo>
                        <a:cubicBezTo>
                          <a:pt x="354059" y="61026"/>
                          <a:pt x="465738" y="346"/>
                          <a:pt x="462972" y="0"/>
                        </a:cubicBezTo>
                        <a:cubicBezTo>
                          <a:pt x="471270" y="3285"/>
                          <a:pt x="340056" y="362523"/>
                          <a:pt x="197432" y="602996"/>
                        </a:cubicBezTo>
                        <a:cubicBezTo>
                          <a:pt x="52388" y="851247"/>
                          <a:pt x="87828" y="1073913"/>
                          <a:pt x="86445" y="107011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9" name="Google Shape;1669;p43"/>
                  <p:cNvSpPr/>
                  <p:nvPr/>
                </p:nvSpPr>
                <p:spPr>
                  <a:xfrm>
                    <a:off x="7339917" y="1992693"/>
                    <a:ext cx="323589" cy="810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180" h="1070282" extrusionOk="0">
                        <a:moveTo>
                          <a:pt x="50827" y="1070283"/>
                        </a:moveTo>
                        <a:cubicBezTo>
                          <a:pt x="50827" y="1070283"/>
                          <a:pt x="49789" y="1065096"/>
                          <a:pt x="47888" y="1055588"/>
                        </a:cubicBezTo>
                        <a:cubicBezTo>
                          <a:pt x="36996" y="1001477"/>
                          <a:pt x="-172" y="810275"/>
                          <a:pt x="1" y="703956"/>
                        </a:cubicBezTo>
                        <a:cubicBezTo>
                          <a:pt x="174" y="579139"/>
                          <a:pt x="23166" y="477660"/>
                          <a:pt x="28525" y="516038"/>
                        </a:cubicBezTo>
                        <a:cubicBezTo>
                          <a:pt x="33885" y="554417"/>
                          <a:pt x="48061" y="471436"/>
                          <a:pt x="77795" y="419400"/>
                        </a:cubicBezTo>
                        <a:cubicBezTo>
                          <a:pt x="107703" y="367364"/>
                          <a:pt x="86094" y="458470"/>
                          <a:pt x="109259" y="441183"/>
                        </a:cubicBezTo>
                        <a:cubicBezTo>
                          <a:pt x="132598" y="423895"/>
                          <a:pt x="227853" y="165443"/>
                          <a:pt x="240473" y="195005"/>
                        </a:cubicBezTo>
                        <a:cubicBezTo>
                          <a:pt x="253093" y="224567"/>
                          <a:pt x="427180" y="0"/>
                          <a:pt x="427180" y="0"/>
                        </a:cubicBezTo>
                        <a:cubicBezTo>
                          <a:pt x="427180" y="0"/>
                          <a:pt x="226124" y="296830"/>
                          <a:pt x="237534" y="296657"/>
                        </a:cubicBezTo>
                        <a:cubicBezTo>
                          <a:pt x="248944" y="296484"/>
                          <a:pt x="291645" y="317057"/>
                          <a:pt x="238398" y="364079"/>
                        </a:cubicBezTo>
                        <a:cubicBezTo>
                          <a:pt x="184979" y="411102"/>
                          <a:pt x="53938" y="555800"/>
                          <a:pt x="89897" y="547502"/>
                        </a:cubicBezTo>
                        <a:cubicBezTo>
                          <a:pt x="125855" y="539031"/>
                          <a:pt x="141587" y="549577"/>
                          <a:pt x="123262" y="582769"/>
                        </a:cubicBezTo>
                        <a:cubicBezTo>
                          <a:pt x="105110" y="616134"/>
                          <a:pt x="8472" y="664540"/>
                          <a:pt x="50827" y="107028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0" name="Google Shape;1670;p43"/>
                  <p:cNvSpPr/>
                  <p:nvPr/>
                </p:nvSpPr>
                <p:spPr>
                  <a:xfrm>
                    <a:off x="7346054" y="1992824"/>
                    <a:ext cx="317840" cy="810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591" h="1070109" extrusionOk="0">
                        <a:moveTo>
                          <a:pt x="42720" y="1070110"/>
                        </a:moveTo>
                        <a:cubicBezTo>
                          <a:pt x="37533" y="1058700"/>
                          <a:pt x="33384" y="1046944"/>
                          <a:pt x="29581" y="1035016"/>
                        </a:cubicBezTo>
                        <a:cubicBezTo>
                          <a:pt x="25778" y="1023087"/>
                          <a:pt x="22320" y="1011159"/>
                          <a:pt x="19381" y="998884"/>
                        </a:cubicBezTo>
                        <a:cubicBezTo>
                          <a:pt x="13331" y="974681"/>
                          <a:pt x="8836" y="949960"/>
                          <a:pt x="5724" y="925239"/>
                        </a:cubicBezTo>
                        <a:cubicBezTo>
                          <a:pt x="4168" y="912791"/>
                          <a:pt x="2958" y="900344"/>
                          <a:pt x="1921" y="887897"/>
                        </a:cubicBezTo>
                        <a:cubicBezTo>
                          <a:pt x="1056" y="875450"/>
                          <a:pt x="365" y="863003"/>
                          <a:pt x="192" y="850383"/>
                        </a:cubicBezTo>
                        <a:cubicBezTo>
                          <a:pt x="-327" y="825316"/>
                          <a:pt x="192" y="800248"/>
                          <a:pt x="1921" y="775354"/>
                        </a:cubicBezTo>
                        <a:cubicBezTo>
                          <a:pt x="5378" y="725393"/>
                          <a:pt x="13676" y="675777"/>
                          <a:pt x="25778" y="627198"/>
                        </a:cubicBezTo>
                        <a:cubicBezTo>
                          <a:pt x="31829" y="602996"/>
                          <a:pt x="38744" y="578793"/>
                          <a:pt x="46696" y="555109"/>
                        </a:cubicBezTo>
                        <a:cubicBezTo>
                          <a:pt x="54648" y="531424"/>
                          <a:pt x="63465" y="507913"/>
                          <a:pt x="72973" y="484748"/>
                        </a:cubicBezTo>
                        <a:cubicBezTo>
                          <a:pt x="82654" y="461582"/>
                          <a:pt x="93027" y="438935"/>
                          <a:pt x="104091" y="416461"/>
                        </a:cubicBezTo>
                        <a:lnTo>
                          <a:pt x="112562" y="399692"/>
                        </a:lnTo>
                        <a:lnTo>
                          <a:pt x="116884" y="391394"/>
                        </a:lnTo>
                        <a:lnTo>
                          <a:pt x="121379" y="383096"/>
                        </a:lnTo>
                        <a:lnTo>
                          <a:pt x="130368" y="366672"/>
                        </a:lnTo>
                        <a:lnTo>
                          <a:pt x="139704" y="350422"/>
                        </a:lnTo>
                        <a:lnTo>
                          <a:pt x="144372" y="342297"/>
                        </a:lnTo>
                        <a:lnTo>
                          <a:pt x="149212" y="334172"/>
                        </a:lnTo>
                        <a:lnTo>
                          <a:pt x="158893" y="318094"/>
                        </a:lnTo>
                        <a:lnTo>
                          <a:pt x="168920" y="302189"/>
                        </a:lnTo>
                        <a:cubicBezTo>
                          <a:pt x="172205" y="296830"/>
                          <a:pt x="175489" y="291644"/>
                          <a:pt x="179120" y="286457"/>
                        </a:cubicBezTo>
                        <a:cubicBezTo>
                          <a:pt x="186035" y="276085"/>
                          <a:pt x="192777" y="265539"/>
                          <a:pt x="200038" y="255340"/>
                        </a:cubicBezTo>
                        <a:lnTo>
                          <a:pt x="210756" y="239954"/>
                        </a:lnTo>
                        <a:lnTo>
                          <a:pt x="221820" y="224740"/>
                        </a:lnTo>
                        <a:cubicBezTo>
                          <a:pt x="251383" y="184460"/>
                          <a:pt x="282846" y="145390"/>
                          <a:pt x="315866" y="108048"/>
                        </a:cubicBezTo>
                        <a:cubicBezTo>
                          <a:pt x="349058" y="70707"/>
                          <a:pt x="383806" y="34748"/>
                          <a:pt x="419592" y="0"/>
                        </a:cubicBezTo>
                        <a:cubicBezTo>
                          <a:pt x="384152" y="35267"/>
                          <a:pt x="349923" y="71744"/>
                          <a:pt x="317422" y="109431"/>
                        </a:cubicBezTo>
                        <a:cubicBezTo>
                          <a:pt x="284748" y="147118"/>
                          <a:pt x="253630" y="186189"/>
                          <a:pt x="224414" y="226642"/>
                        </a:cubicBezTo>
                        <a:cubicBezTo>
                          <a:pt x="195370" y="267268"/>
                          <a:pt x="167710" y="308931"/>
                          <a:pt x="143161" y="352324"/>
                        </a:cubicBezTo>
                        <a:lnTo>
                          <a:pt x="133999" y="368574"/>
                        </a:lnTo>
                        <a:lnTo>
                          <a:pt x="125182" y="384997"/>
                        </a:lnTo>
                        <a:lnTo>
                          <a:pt x="120687" y="393296"/>
                        </a:lnTo>
                        <a:lnTo>
                          <a:pt x="116365" y="401594"/>
                        </a:lnTo>
                        <a:lnTo>
                          <a:pt x="107894" y="418190"/>
                        </a:lnTo>
                        <a:cubicBezTo>
                          <a:pt x="97003" y="440664"/>
                          <a:pt x="86630" y="463311"/>
                          <a:pt x="76949" y="486303"/>
                        </a:cubicBezTo>
                        <a:cubicBezTo>
                          <a:pt x="67441" y="509296"/>
                          <a:pt x="58624" y="532635"/>
                          <a:pt x="50672" y="556319"/>
                        </a:cubicBezTo>
                        <a:cubicBezTo>
                          <a:pt x="42720" y="580003"/>
                          <a:pt x="35805" y="603860"/>
                          <a:pt x="29754" y="628063"/>
                        </a:cubicBezTo>
                        <a:cubicBezTo>
                          <a:pt x="17652" y="676468"/>
                          <a:pt x="9354" y="725738"/>
                          <a:pt x="5551" y="775527"/>
                        </a:cubicBezTo>
                        <a:cubicBezTo>
                          <a:pt x="3649" y="800421"/>
                          <a:pt x="2785" y="825316"/>
                          <a:pt x="3304" y="850210"/>
                        </a:cubicBezTo>
                        <a:cubicBezTo>
                          <a:pt x="3477" y="862657"/>
                          <a:pt x="3995" y="875104"/>
                          <a:pt x="4860" y="887551"/>
                        </a:cubicBezTo>
                        <a:cubicBezTo>
                          <a:pt x="5724" y="899999"/>
                          <a:pt x="6761" y="912446"/>
                          <a:pt x="8317" y="924720"/>
                        </a:cubicBezTo>
                        <a:cubicBezTo>
                          <a:pt x="11083" y="949441"/>
                          <a:pt x="15405" y="974163"/>
                          <a:pt x="20937" y="998366"/>
                        </a:cubicBezTo>
                        <a:cubicBezTo>
                          <a:pt x="23703" y="1010467"/>
                          <a:pt x="26988" y="1022568"/>
                          <a:pt x="30618" y="1034497"/>
                        </a:cubicBezTo>
                        <a:cubicBezTo>
                          <a:pt x="33730" y="1046944"/>
                          <a:pt x="37706" y="1058700"/>
                          <a:pt x="42720" y="107011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1" name="Google Shape;1671;p43"/>
                  <p:cNvSpPr/>
                  <p:nvPr/>
                </p:nvSpPr>
                <p:spPr>
                  <a:xfrm>
                    <a:off x="6739167" y="2116362"/>
                    <a:ext cx="613724" cy="601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197" h="794078" extrusionOk="0">
                        <a:moveTo>
                          <a:pt x="810195" y="794025"/>
                        </a:moveTo>
                        <a:cubicBezTo>
                          <a:pt x="804490" y="797137"/>
                          <a:pt x="812442" y="486649"/>
                          <a:pt x="638009" y="292508"/>
                        </a:cubicBezTo>
                        <a:cubicBezTo>
                          <a:pt x="553126" y="195870"/>
                          <a:pt x="402550" y="103726"/>
                          <a:pt x="262693" y="56877"/>
                        </a:cubicBezTo>
                        <a:cubicBezTo>
                          <a:pt x="124737" y="6569"/>
                          <a:pt x="-2328" y="1556"/>
                          <a:pt x="92" y="0"/>
                        </a:cubicBezTo>
                        <a:cubicBezTo>
                          <a:pt x="-5786" y="6569"/>
                          <a:pt x="270472" y="270899"/>
                          <a:pt x="504548" y="423895"/>
                        </a:cubicBezTo>
                        <a:cubicBezTo>
                          <a:pt x="744155" y="582423"/>
                          <a:pt x="810713" y="798001"/>
                          <a:pt x="810195" y="79402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2" name="Google Shape;1672;p43"/>
                  <p:cNvSpPr/>
                  <p:nvPr/>
                </p:nvSpPr>
                <p:spPr>
                  <a:xfrm>
                    <a:off x="6739238" y="2116362"/>
                    <a:ext cx="613652" cy="601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102" h="794024" extrusionOk="0">
                        <a:moveTo>
                          <a:pt x="810102" y="794025"/>
                        </a:moveTo>
                        <a:cubicBezTo>
                          <a:pt x="810102" y="794025"/>
                          <a:pt x="808719" y="788838"/>
                          <a:pt x="806299" y="779503"/>
                        </a:cubicBezTo>
                        <a:cubicBezTo>
                          <a:pt x="792296" y="726084"/>
                          <a:pt x="741124" y="538167"/>
                          <a:pt x="694102" y="442911"/>
                        </a:cubicBezTo>
                        <a:cubicBezTo>
                          <a:pt x="638954" y="331060"/>
                          <a:pt x="573434" y="250153"/>
                          <a:pt x="585708" y="286976"/>
                        </a:cubicBezTo>
                        <a:cubicBezTo>
                          <a:pt x="597809" y="323799"/>
                          <a:pt x="548539" y="255512"/>
                          <a:pt x="498751" y="221974"/>
                        </a:cubicBezTo>
                        <a:cubicBezTo>
                          <a:pt x="448962" y="188436"/>
                          <a:pt x="508605" y="260699"/>
                          <a:pt x="480080" y="255512"/>
                        </a:cubicBezTo>
                        <a:cubicBezTo>
                          <a:pt x="451555" y="250153"/>
                          <a:pt x="251882" y="60334"/>
                          <a:pt x="253611" y="92489"/>
                        </a:cubicBezTo>
                        <a:cubicBezTo>
                          <a:pt x="255340" y="124644"/>
                          <a:pt x="0" y="0"/>
                          <a:pt x="0" y="0"/>
                        </a:cubicBezTo>
                        <a:cubicBezTo>
                          <a:pt x="0" y="0"/>
                          <a:pt x="311352" y="177372"/>
                          <a:pt x="301152" y="182385"/>
                        </a:cubicBezTo>
                        <a:cubicBezTo>
                          <a:pt x="290952" y="187399"/>
                          <a:pt x="261563" y="224567"/>
                          <a:pt x="330195" y="243238"/>
                        </a:cubicBezTo>
                        <a:cubicBezTo>
                          <a:pt x="398828" y="261736"/>
                          <a:pt x="580349" y="333999"/>
                          <a:pt x="544390" y="342297"/>
                        </a:cubicBezTo>
                        <a:cubicBezTo>
                          <a:pt x="508432" y="350595"/>
                          <a:pt x="498924" y="366845"/>
                          <a:pt x="530041" y="388801"/>
                        </a:cubicBezTo>
                        <a:cubicBezTo>
                          <a:pt x="560986" y="410410"/>
                          <a:pt x="669035" y="411275"/>
                          <a:pt x="810102" y="79402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3" name="Google Shape;1673;p43"/>
                  <p:cNvSpPr/>
                  <p:nvPr/>
                </p:nvSpPr>
                <p:spPr>
                  <a:xfrm>
                    <a:off x="6739499" y="2116493"/>
                    <a:ext cx="613390" cy="601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756" h="793851" extrusionOk="0">
                        <a:moveTo>
                          <a:pt x="809757" y="793852"/>
                        </a:moveTo>
                        <a:cubicBezTo>
                          <a:pt x="809238" y="781405"/>
                          <a:pt x="807509" y="768958"/>
                          <a:pt x="805608" y="756683"/>
                        </a:cubicBezTo>
                        <a:cubicBezTo>
                          <a:pt x="803706" y="744409"/>
                          <a:pt x="801113" y="732135"/>
                          <a:pt x="798347" y="720033"/>
                        </a:cubicBezTo>
                        <a:cubicBezTo>
                          <a:pt x="792642" y="695658"/>
                          <a:pt x="785554" y="671801"/>
                          <a:pt x="777083" y="648289"/>
                        </a:cubicBezTo>
                        <a:cubicBezTo>
                          <a:pt x="772934" y="636534"/>
                          <a:pt x="768439" y="624951"/>
                          <a:pt x="763771" y="613368"/>
                        </a:cubicBezTo>
                        <a:cubicBezTo>
                          <a:pt x="758931" y="601785"/>
                          <a:pt x="753917" y="590375"/>
                          <a:pt x="748558" y="579138"/>
                        </a:cubicBezTo>
                        <a:cubicBezTo>
                          <a:pt x="737840" y="556664"/>
                          <a:pt x="726257" y="534536"/>
                          <a:pt x="713464" y="513099"/>
                        </a:cubicBezTo>
                        <a:cubicBezTo>
                          <a:pt x="688051" y="470226"/>
                          <a:pt x="658835" y="429600"/>
                          <a:pt x="626680" y="391567"/>
                        </a:cubicBezTo>
                        <a:cubicBezTo>
                          <a:pt x="610602" y="372550"/>
                          <a:pt x="593660" y="354225"/>
                          <a:pt x="576199" y="336419"/>
                        </a:cubicBezTo>
                        <a:cubicBezTo>
                          <a:pt x="558566" y="318786"/>
                          <a:pt x="540414" y="301671"/>
                          <a:pt x="521743" y="285247"/>
                        </a:cubicBezTo>
                        <a:cubicBezTo>
                          <a:pt x="502900" y="268824"/>
                          <a:pt x="483710" y="253092"/>
                          <a:pt x="464002" y="237706"/>
                        </a:cubicBezTo>
                        <a:lnTo>
                          <a:pt x="449135" y="226469"/>
                        </a:lnTo>
                        <a:lnTo>
                          <a:pt x="441701" y="220937"/>
                        </a:lnTo>
                        <a:lnTo>
                          <a:pt x="434095" y="215578"/>
                        </a:lnTo>
                        <a:lnTo>
                          <a:pt x="418881" y="204687"/>
                        </a:lnTo>
                        <a:lnTo>
                          <a:pt x="403495" y="194141"/>
                        </a:lnTo>
                        <a:cubicBezTo>
                          <a:pt x="362178" y="166135"/>
                          <a:pt x="319131" y="140895"/>
                          <a:pt x="275220" y="117211"/>
                        </a:cubicBezTo>
                        <a:cubicBezTo>
                          <a:pt x="231137" y="93699"/>
                          <a:pt x="186016" y="72436"/>
                          <a:pt x="140031" y="53073"/>
                        </a:cubicBezTo>
                        <a:cubicBezTo>
                          <a:pt x="94045" y="33538"/>
                          <a:pt x="47368" y="15905"/>
                          <a:pt x="0" y="0"/>
                        </a:cubicBezTo>
                        <a:cubicBezTo>
                          <a:pt x="47541" y="15386"/>
                          <a:pt x="94564" y="32328"/>
                          <a:pt x="140895" y="51172"/>
                        </a:cubicBezTo>
                        <a:cubicBezTo>
                          <a:pt x="187053" y="70188"/>
                          <a:pt x="232520" y="91279"/>
                          <a:pt x="276776" y="114445"/>
                        </a:cubicBezTo>
                        <a:lnTo>
                          <a:pt x="293372" y="123089"/>
                        </a:lnTo>
                        <a:lnTo>
                          <a:pt x="309796" y="132078"/>
                        </a:lnTo>
                        <a:cubicBezTo>
                          <a:pt x="320860" y="137956"/>
                          <a:pt x="331578" y="144525"/>
                          <a:pt x="342297" y="150749"/>
                        </a:cubicBezTo>
                        <a:cubicBezTo>
                          <a:pt x="347656" y="153861"/>
                          <a:pt x="353015" y="157145"/>
                          <a:pt x="358374" y="160430"/>
                        </a:cubicBezTo>
                        <a:lnTo>
                          <a:pt x="374279" y="170284"/>
                        </a:lnTo>
                        <a:lnTo>
                          <a:pt x="390011" y="180484"/>
                        </a:lnTo>
                        <a:lnTo>
                          <a:pt x="397963" y="185497"/>
                        </a:lnTo>
                        <a:lnTo>
                          <a:pt x="405743" y="190684"/>
                        </a:lnTo>
                        <a:lnTo>
                          <a:pt x="421302" y="201229"/>
                        </a:lnTo>
                        <a:lnTo>
                          <a:pt x="436515" y="212120"/>
                        </a:lnTo>
                        <a:lnTo>
                          <a:pt x="444121" y="217479"/>
                        </a:lnTo>
                        <a:lnTo>
                          <a:pt x="451728" y="223012"/>
                        </a:lnTo>
                        <a:lnTo>
                          <a:pt x="466768" y="234249"/>
                        </a:lnTo>
                        <a:cubicBezTo>
                          <a:pt x="486649" y="249462"/>
                          <a:pt x="506011" y="265366"/>
                          <a:pt x="524855" y="281790"/>
                        </a:cubicBezTo>
                        <a:cubicBezTo>
                          <a:pt x="543526" y="298386"/>
                          <a:pt x="561851" y="315501"/>
                          <a:pt x="579484" y="333307"/>
                        </a:cubicBezTo>
                        <a:cubicBezTo>
                          <a:pt x="596945" y="351114"/>
                          <a:pt x="613887" y="369611"/>
                          <a:pt x="629964" y="388801"/>
                        </a:cubicBezTo>
                        <a:cubicBezTo>
                          <a:pt x="662292" y="427007"/>
                          <a:pt x="691509" y="467806"/>
                          <a:pt x="716749" y="511198"/>
                        </a:cubicBezTo>
                        <a:cubicBezTo>
                          <a:pt x="729369" y="532807"/>
                          <a:pt x="740952" y="555109"/>
                          <a:pt x="751497" y="577755"/>
                        </a:cubicBezTo>
                        <a:cubicBezTo>
                          <a:pt x="756856" y="589165"/>
                          <a:pt x="761697" y="600575"/>
                          <a:pt x="766364" y="612158"/>
                        </a:cubicBezTo>
                        <a:cubicBezTo>
                          <a:pt x="771032" y="623741"/>
                          <a:pt x="775527" y="635496"/>
                          <a:pt x="779503" y="647252"/>
                        </a:cubicBezTo>
                        <a:cubicBezTo>
                          <a:pt x="787628" y="670936"/>
                          <a:pt x="794371" y="694966"/>
                          <a:pt x="799730" y="719515"/>
                        </a:cubicBezTo>
                        <a:cubicBezTo>
                          <a:pt x="802323" y="731789"/>
                          <a:pt x="804743" y="744063"/>
                          <a:pt x="806472" y="756338"/>
                        </a:cubicBezTo>
                        <a:cubicBezTo>
                          <a:pt x="807855" y="768958"/>
                          <a:pt x="809411" y="781405"/>
                          <a:pt x="809757" y="79385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4" name="Google Shape;1674;p43"/>
                  <p:cNvSpPr/>
                  <p:nvPr/>
                </p:nvSpPr>
                <p:spPr>
                  <a:xfrm>
                    <a:off x="6633467" y="2336591"/>
                    <a:ext cx="738883" cy="448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423" h="591662" extrusionOk="0">
                        <a:moveTo>
                          <a:pt x="975412" y="591613"/>
                        </a:moveTo>
                        <a:cubicBezTo>
                          <a:pt x="970571" y="596107"/>
                          <a:pt x="904705" y="292362"/>
                          <a:pt x="689127" y="145244"/>
                        </a:cubicBezTo>
                        <a:cubicBezTo>
                          <a:pt x="583845" y="71598"/>
                          <a:pt x="415462" y="17833"/>
                          <a:pt x="268690" y="5386"/>
                        </a:cubicBezTo>
                        <a:cubicBezTo>
                          <a:pt x="122781" y="-10691"/>
                          <a:pt x="-1863" y="14549"/>
                          <a:pt x="39" y="12474"/>
                        </a:cubicBezTo>
                        <a:cubicBezTo>
                          <a:pt x="-4110" y="20254"/>
                          <a:pt x="326949" y="211629"/>
                          <a:pt x="590587" y="304637"/>
                        </a:cubicBezTo>
                        <a:cubicBezTo>
                          <a:pt x="860967" y="401794"/>
                          <a:pt x="976795" y="595243"/>
                          <a:pt x="975412" y="59161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5" name="Google Shape;1675;p43"/>
                  <p:cNvSpPr/>
                  <p:nvPr/>
                </p:nvSpPr>
                <p:spPr>
                  <a:xfrm>
                    <a:off x="6633366" y="2345903"/>
                    <a:ext cx="738975" cy="438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545" h="579311" extrusionOk="0">
                        <a:moveTo>
                          <a:pt x="975546" y="579311"/>
                        </a:moveTo>
                        <a:cubicBezTo>
                          <a:pt x="975546" y="579311"/>
                          <a:pt x="972953" y="574644"/>
                          <a:pt x="968458" y="566173"/>
                        </a:cubicBezTo>
                        <a:cubicBezTo>
                          <a:pt x="942181" y="517594"/>
                          <a:pt x="847963" y="347310"/>
                          <a:pt x="779503" y="265712"/>
                        </a:cubicBezTo>
                        <a:cubicBezTo>
                          <a:pt x="699288" y="170111"/>
                          <a:pt x="616480" y="107011"/>
                          <a:pt x="637052" y="139858"/>
                        </a:cubicBezTo>
                        <a:cubicBezTo>
                          <a:pt x="657625" y="172704"/>
                          <a:pt x="593487" y="118075"/>
                          <a:pt x="537129" y="97330"/>
                        </a:cubicBezTo>
                        <a:cubicBezTo>
                          <a:pt x="480944" y="76585"/>
                          <a:pt x="555800" y="132597"/>
                          <a:pt x="526930" y="134326"/>
                        </a:cubicBezTo>
                        <a:cubicBezTo>
                          <a:pt x="497886" y="135881"/>
                          <a:pt x="258970" y="-1210"/>
                          <a:pt x="268305" y="29735"/>
                        </a:cubicBezTo>
                        <a:cubicBezTo>
                          <a:pt x="277641" y="60507"/>
                          <a:pt x="0" y="0"/>
                          <a:pt x="0" y="0"/>
                        </a:cubicBezTo>
                        <a:cubicBezTo>
                          <a:pt x="0" y="0"/>
                          <a:pt x="344544" y="98367"/>
                          <a:pt x="335900" y="105628"/>
                        </a:cubicBezTo>
                        <a:cubicBezTo>
                          <a:pt x="327084" y="112889"/>
                          <a:pt x="307376" y="156108"/>
                          <a:pt x="378428" y="157837"/>
                        </a:cubicBezTo>
                        <a:cubicBezTo>
                          <a:pt x="449481" y="159566"/>
                          <a:pt x="642930" y="186534"/>
                          <a:pt x="609911" y="203131"/>
                        </a:cubicBezTo>
                        <a:cubicBezTo>
                          <a:pt x="576891" y="219727"/>
                          <a:pt x="571705" y="237879"/>
                          <a:pt x="606972" y="251709"/>
                        </a:cubicBezTo>
                        <a:cubicBezTo>
                          <a:pt x="642412" y="265539"/>
                          <a:pt x="747694" y="240818"/>
                          <a:pt x="975546" y="57931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6" name="Google Shape;1676;p43"/>
                  <p:cNvSpPr/>
                  <p:nvPr/>
                </p:nvSpPr>
                <p:spPr>
                  <a:xfrm>
                    <a:off x="6633758" y="2346034"/>
                    <a:ext cx="738583" cy="438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027" h="579138" extrusionOk="0">
                        <a:moveTo>
                          <a:pt x="975027" y="579139"/>
                        </a:moveTo>
                        <a:cubicBezTo>
                          <a:pt x="971570" y="567210"/>
                          <a:pt x="967075" y="555454"/>
                          <a:pt x="962234" y="544044"/>
                        </a:cubicBezTo>
                        <a:cubicBezTo>
                          <a:pt x="957394" y="532462"/>
                          <a:pt x="952035" y="521225"/>
                          <a:pt x="946502" y="510160"/>
                        </a:cubicBezTo>
                        <a:cubicBezTo>
                          <a:pt x="935265" y="487859"/>
                          <a:pt x="922646" y="466250"/>
                          <a:pt x="908988" y="445504"/>
                        </a:cubicBezTo>
                        <a:cubicBezTo>
                          <a:pt x="902246" y="435132"/>
                          <a:pt x="894985" y="424932"/>
                          <a:pt x="887724" y="414732"/>
                        </a:cubicBezTo>
                        <a:cubicBezTo>
                          <a:pt x="880291" y="404705"/>
                          <a:pt x="872857" y="394679"/>
                          <a:pt x="864905" y="385170"/>
                        </a:cubicBezTo>
                        <a:cubicBezTo>
                          <a:pt x="849173" y="365808"/>
                          <a:pt x="832576" y="347137"/>
                          <a:pt x="815116" y="329331"/>
                        </a:cubicBezTo>
                        <a:cubicBezTo>
                          <a:pt x="780195" y="293718"/>
                          <a:pt x="742335" y="261045"/>
                          <a:pt x="701881" y="231828"/>
                        </a:cubicBezTo>
                        <a:cubicBezTo>
                          <a:pt x="681655" y="217134"/>
                          <a:pt x="660910" y="203303"/>
                          <a:pt x="639818" y="190165"/>
                        </a:cubicBezTo>
                        <a:cubicBezTo>
                          <a:pt x="618555" y="177199"/>
                          <a:pt x="596772" y="164925"/>
                          <a:pt x="574817" y="153342"/>
                        </a:cubicBezTo>
                        <a:cubicBezTo>
                          <a:pt x="552688" y="141759"/>
                          <a:pt x="530214" y="131041"/>
                          <a:pt x="507394" y="120841"/>
                        </a:cubicBezTo>
                        <a:lnTo>
                          <a:pt x="490280" y="113407"/>
                        </a:lnTo>
                        <a:lnTo>
                          <a:pt x="481636" y="109777"/>
                        </a:lnTo>
                        <a:lnTo>
                          <a:pt x="472992" y="106319"/>
                        </a:lnTo>
                        <a:lnTo>
                          <a:pt x="455704" y="99404"/>
                        </a:lnTo>
                        <a:lnTo>
                          <a:pt x="438244" y="92835"/>
                        </a:lnTo>
                        <a:cubicBezTo>
                          <a:pt x="391567" y="75374"/>
                          <a:pt x="343680" y="61026"/>
                          <a:pt x="295274" y="48578"/>
                        </a:cubicBezTo>
                        <a:cubicBezTo>
                          <a:pt x="246869" y="36304"/>
                          <a:pt x="197944" y="26277"/>
                          <a:pt x="148674" y="18325"/>
                        </a:cubicBezTo>
                        <a:cubicBezTo>
                          <a:pt x="99404" y="10373"/>
                          <a:pt x="49789" y="4322"/>
                          <a:pt x="0" y="0"/>
                        </a:cubicBezTo>
                        <a:cubicBezTo>
                          <a:pt x="49789" y="3630"/>
                          <a:pt x="99577" y="8990"/>
                          <a:pt x="149020" y="16250"/>
                        </a:cubicBezTo>
                        <a:cubicBezTo>
                          <a:pt x="198463" y="23684"/>
                          <a:pt x="247560" y="33365"/>
                          <a:pt x="296139" y="45467"/>
                        </a:cubicBezTo>
                        <a:lnTo>
                          <a:pt x="314291" y="49961"/>
                        </a:lnTo>
                        <a:lnTo>
                          <a:pt x="332443" y="54802"/>
                        </a:lnTo>
                        <a:cubicBezTo>
                          <a:pt x="344544" y="57914"/>
                          <a:pt x="356473" y="61717"/>
                          <a:pt x="368401" y="65175"/>
                        </a:cubicBezTo>
                        <a:cubicBezTo>
                          <a:pt x="374452" y="66903"/>
                          <a:pt x="380330" y="68805"/>
                          <a:pt x="386380" y="70707"/>
                        </a:cubicBezTo>
                        <a:lnTo>
                          <a:pt x="404187" y="76412"/>
                        </a:lnTo>
                        <a:lnTo>
                          <a:pt x="421993" y="82635"/>
                        </a:lnTo>
                        <a:lnTo>
                          <a:pt x="430810" y="85747"/>
                        </a:lnTo>
                        <a:lnTo>
                          <a:pt x="439627" y="89032"/>
                        </a:lnTo>
                        <a:lnTo>
                          <a:pt x="457260" y="95601"/>
                        </a:lnTo>
                        <a:lnTo>
                          <a:pt x="474721" y="102516"/>
                        </a:lnTo>
                        <a:lnTo>
                          <a:pt x="483365" y="105974"/>
                        </a:lnTo>
                        <a:lnTo>
                          <a:pt x="492008" y="109604"/>
                        </a:lnTo>
                        <a:lnTo>
                          <a:pt x="509296" y="117038"/>
                        </a:lnTo>
                        <a:cubicBezTo>
                          <a:pt x="532116" y="127238"/>
                          <a:pt x="554763" y="137956"/>
                          <a:pt x="577064" y="149366"/>
                        </a:cubicBezTo>
                        <a:cubicBezTo>
                          <a:pt x="599192" y="161121"/>
                          <a:pt x="620975" y="173396"/>
                          <a:pt x="642239" y="186534"/>
                        </a:cubicBezTo>
                        <a:cubicBezTo>
                          <a:pt x="663503" y="199673"/>
                          <a:pt x="684248" y="213676"/>
                          <a:pt x="704474" y="228371"/>
                        </a:cubicBezTo>
                        <a:cubicBezTo>
                          <a:pt x="744928" y="257933"/>
                          <a:pt x="783134" y="290606"/>
                          <a:pt x="817709" y="326738"/>
                        </a:cubicBezTo>
                        <a:cubicBezTo>
                          <a:pt x="834997" y="344717"/>
                          <a:pt x="851593" y="363561"/>
                          <a:pt x="867152" y="383096"/>
                        </a:cubicBezTo>
                        <a:cubicBezTo>
                          <a:pt x="874931" y="392777"/>
                          <a:pt x="882538" y="402804"/>
                          <a:pt x="889799" y="413003"/>
                        </a:cubicBezTo>
                        <a:cubicBezTo>
                          <a:pt x="897060" y="423203"/>
                          <a:pt x="904148" y="433403"/>
                          <a:pt x="910890" y="444121"/>
                        </a:cubicBezTo>
                        <a:cubicBezTo>
                          <a:pt x="924374" y="465212"/>
                          <a:pt x="936649" y="486995"/>
                          <a:pt x="947713" y="509469"/>
                        </a:cubicBezTo>
                        <a:cubicBezTo>
                          <a:pt x="953245" y="520706"/>
                          <a:pt x="958258" y="532116"/>
                          <a:pt x="963099" y="543699"/>
                        </a:cubicBezTo>
                        <a:cubicBezTo>
                          <a:pt x="967248" y="555281"/>
                          <a:pt x="971743" y="567037"/>
                          <a:pt x="975027" y="57913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77" name="Google Shape;1677;p43"/>
                <p:cNvGrpSpPr/>
                <p:nvPr/>
              </p:nvGrpSpPr>
              <p:grpSpPr>
                <a:xfrm rot="-1799958">
                  <a:off x="4792191" y="3761754"/>
                  <a:ext cx="1009296" cy="2455450"/>
                  <a:chOff x="6623732" y="2930093"/>
                  <a:chExt cx="759082" cy="1846719"/>
                </a:xfrm>
              </p:grpSpPr>
              <p:sp>
                <p:nvSpPr>
                  <p:cNvPr id="1678" name="Google Shape;1678;p43"/>
                  <p:cNvSpPr/>
                  <p:nvPr/>
                </p:nvSpPr>
                <p:spPr>
                  <a:xfrm>
                    <a:off x="6623732" y="2930436"/>
                    <a:ext cx="759082" cy="1714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088" h="2263201" extrusionOk="0">
                        <a:moveTo>
                          <a:pt x="162266" y="2263202"/>
                        </a:moveTo>
                        <a:cubicBezTo>
                          <a:pt x="162266" y="2263202"/>
                          <a:pt x="-32048" y="1915027"/>
                          <a:pt x="4602" y="1640844"/>
                        </a:cubicBezTo>
                        <a:cubicBezTo>
                          <a:pt x="41252" y="1366661"/>
                          <a:pt x="45055" y="1062916"/>
                          <a:pt x="45055" y="1062916"/>
                        </a:cubicBezTo>
                        <a:cubicBezTo>
                          <a:pt x="45055" y="1062916"/>
                          <a:pt x="169526" y="1402101"/>
                          <a:pt x="170218" y="1324824"/>
                        </a:cubicBezTo>
                        <a:cubicBezTo>
                          <a:pt x="170909" y="1247548"/>
                          <a:pt x="108674" y="1032662"/>
                          <a:pt x="90003" y="946742"/>
                        </a:cubicBezTo>
                        <a:cubicBezTo>
                          <a:pt x="71332" y="860822"/>
                          <a:pt x="141175" y="715605"/>
                          <a:pt x="249741" y="553447"/>
                        </a:cubicBezTo>
                        <a:cubicBezTo>
                          <a:pt x="358308" y="391288"/>
                          <a:pt x="384931" y="288599"/>
                          <a:pt x="384931" y="288599"/>
                        </a:cubicBezTo>
                        <a:cubicBezTo>
                          <a:pt x="384931" y="288599"/>
                          <a:pt x="477075" y="546704"/>
                          <a:pt x="494881" y="478245"/>
                        </a:cubicBezTo>
                        <a:cubicBezTo>
                          <a:pt x="512688" y="409786"/>
                          <a:pt x="488312" y="246590"/>
                          <a:pt x="497301" y="186601"/>
                        </a:cubicBezTo>
                        <a:cubicBezTo>
                          <a:pt x="506464" y="126613"/>
                          <a:pt x="618834" y="16144"/>
                          <a:pt x="799145" y="413"/>
                        </a:cubicBezTo>
                        <a:cubicBezTo>
                          <a:pt x="979456" y="-15146"/>
                          <a:pt x="1010055" y="413935"/>
                          <a:pt x="1000547" y="525440"/>
                        </a:cubicBezTo>
                        <a:cubicBezTo>
                          <a:pt x="991039" y="636946"/>
                          <a:pt x="774942" y="832297"/>
                          <a:pt x="826287" y="832816"/>
                        </a:cubicBezTo>
                        <a:cubicBezTo>
                          <a:pt x="877804" y="833335"/>
                          <a:pt x="1000374" y="688464"/>
                          <a:pt x="1000374" y="688464"/>
                        </a:cubicBezTo>
                        <a:cubicBezTo>
                          <a:pt x="1000374" y="688464"/>
                          <a:pt x="1005733" y="920119"/>
                          <a:pt x="944535" y="1065509"/>
                        </a:cubicBezTo>
                        <a:cubicBezTo>
                          <a:pt x="883163" y="1210898"/>
                          <a:pt x="900451" y="1202428"/>
                          <a:pt x="812457" y="1467621"/>
                        </a:cubicBezTo>
                        <a:cubicBezTo>
                          <a:pt x="724462" y="1732814"/>
                          <a:pt x="561266" y="1748546"/>
                          <a:pt x="561266" y="1748546"/>
                        </a:cubicBezTo>
                        <a:lnTo>
                          <a:pt x="724462" y="1732814"/>
                        </a:lnTo>
                        <a:cubicBezTo>
                          <a:pt x="724462" y="1732814"/>
                          <a:pt x="662572" y="1955308"/>
                          <a:pt x="584432" y="2057651"/>
                        </a:cubicBezTo>
                        <a:cubicBezTo>
                          <a:pt x="506291" y="2159821"/>
                          <a:pt x="162266" y="2263202"/>
                          <a:pt x="162266" y="22632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9" name="Google Shape;1679;p43"/>
                  <p:cNvSpPr/>
                  <p:nvPr/>
                </p:nvSpPr>
                <p:spPr>
                  <a:xfrm>
                    <a:off x="6710708" y="2930616"/>
                    <a:ext cx="546026" cy="1714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826" h="2262789" extrusionOk="0">
                        <a:moveTo>
                          <a:pt x="712081" y="0"/>
                        </a:moveTo>
                        <a:cubicBezTo>
                          <a:pt x="712081" y="0"/>
                          <a:pt x="602823" y="408336"/>
                          <a:pt x="562715" y="346964"/>
                        </a:cubicBezTo>
                        <a:cubicBezTo>
                          <a:pt x="522608" y="285593"/>
                          <a:pt x="486649" y="199846"/>
                          <a:pt x="486649" y="199846"/>
                        </a:cubicBezTo>
                        <a:cubicBezTo>
                          <a:pt x="486649" y="199846"/>
                          <a:pt x="499961" y="550959"/>
                          <a:pt x="454840" y="590548"/>
                        </a:cubicBezTo>
                        <a:cubicBezTo>
                          <a:pt x="409719" y="630310"/>
                          <a:pt x="333480" y="504801"/>
                          <a:pt x="333480" y="504801"/>
                        </a:cubicBezTo>
                        <a:cubicBezTo>
                          <a:pt x="333480" y="504801"/>
                          <a:pt x="407644" y="867497"/>
                          <a:pt x="358720" y="886687"/>
                        </a:cubicBezTo>
                        <a:cubicBezTo>
                          <a:pt x="309796" y="905876"/>
                          <a:pt x="160776" y="735419"/>
                          <a:pt x="160776" y="735419"/>
                        </a:cubicBezTo>
                        <a:cubicBezTo>
                          <a:pt x="160776" y="735419"/>
                          <a:pt x="283173" y="1161907"/>
                          <a:pt x="246004" y="1230713"/>
                        </a:cubicBezTo>
                        <a:cubicBezTo>
                          <a:pt x="208836" y="1299518"/>
                          <a:pt x="157318" y="1129406"/>
                          <a:pt x="157318" y="1129406"/>
                        </a:cubicBezTo>
                        <a:cubicBezTo>
                          <a:pt x="157318" y="1129406"/>
                          <a:pt x="210564" y="1555549"/>
                          <a:pt x="153688" y="1549152"/>
                        </a:cubicBezTo>
                        <a:cubicBezTo>
                          <a:pt x="96811" y="1542583"/>
                          <a:pt x="173" y="1428311"/>
                          <a:pt x="0" y="1450439"/>
                        </a:cubicBezTo>
                        <a:cubicBezTo>
                          <a:pt x="-173" y="1472568"/>
                          <a:pt x="135190" y="1806220"/>
                          <a:pt x="106320" y="1855318"/>
                        </a:cubicBezTo>
                        <a:cubicBezTo>
                          <a:pt x="77449" y="1904415"/>
                          <a:pt x="17806" y="1744158"/>
                          <a:pt x="13139" y="1809678"/>
                        </a:cubicBezTo>
                        <a:cubicBezTo>
                          <a:pt x="8471" y="1875371"/>
                          <a:pt x="47196" y="2262789"/>
                          <a:pt x="47196" y="2262789"/>
                        </a:cubicBezTo>
                        <a:cubicBezTo>
                          <a:pt x="47196" y="2262789"/>
                          <a:pt x="387764" y="1984284"/>
                          <a:pt x="379120" y="1927234"/>
                        </a:cubicBezTo>
                        <a:cubicBezTo>
                          <a:pt x="379120" y="1927234"/>
                          <a:pt x="190857" y="1950054"/>
                          <a:pt x="207626" y="1905452"/>
                        </a:cubicBezTo>
                        <a:cubicBezTo>
                          <a:pt x="224222" y="1860850"/>
                          <a:pt x="503246" y="1582518"/>
                          <a:pt x="507567" y="1552091"/>
                        </a:cubicBezTo>
                        <a:cubicBezTo>
                          <a:pt x="511889" y="1521665"/>
                          <a:pt x="368747" y="1606893"/>
                          <a:pt x="348693" y="1577677"/>
                        </a:cubicBezTo>
                        <a:cubicBezTo>
                          <a:pt x="328640" y="1548633"/>
                          <a:pt x="673702" y="1155165"/>
                          <a:pt x="669726" y="1133728"/>
                        </a:cubicBezTo>
                        <a:cubicBezTo>
                          <a:pt x="665923" y="1112292"/>
                          <a:pt x="453111" y="1250766"/>
                          <a:pt x="449654" y="1194754"/>
                        </a:cubicBezTo>
                        <a:cubicBezTo>
                          <a:pt x="446023" y="1138742"/>
                          <a:pt x="659527" y="914174"/>
                          <a:pt x="655550" y="889107"/>
                        </a:cubicBezTo>
                        <a:cubicBezTo>
                          <a:pt x="651747" y="864040"/>
                          <a:pt x="504974" y="909334"/>
                          <a:pt x="509296" y="871819"/>
                        </a:cubicBezTo>
                        <a:cubicBezTo>
                          <a:pt x="513618" y="834305"/>
                          <a:pt x="649845" y="599365"/>
                          <a:pt x="707241" y="555281"/>
                        </a:cubicBezTo>
                        <a:cubicBezTo>
                          <a:pt x="764636" y="511198"/>
                          <a:pt x="621839" y="545082"/>
                          <a:pt x="618209" y="507222"/>
                        </a:cubicBezTo>
                        <a:cubicBezTo>
                          <a:pt x="614579" y="469361"/>
                          <a:pt x="740087" y="54629"/>
                          <a:pt x="7120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0" name="Google Shape;1680;p43"/>
                  <p:cNvSpPr/>
                  <p:nvPr/>
                </p:nvSpPr>
                <p:spPr>
                  <a:xfrm>
                    <a:off x="6726151" y="2930093"/>
                    <a:ext cx="525258" cy="1846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410" h="2437913" extrusionOk="0">
                        <a:moveTo>
                          <a:pt x="693410" y="1210"/>
                        </a:moveTo>
                        <a:cubicBezTo>
                          <a:pt x="624605" y="200710"/>
                          <a:pt x="561505" y="402285"/>
                          <a:pt x="500825" y="604551"/>
                        </a:cubicBezTo>
                        <a:cubicBezTo>
                          <a:pt x="439799" y="806645"/>
                          <a:pt x="381194" y="1009430"/>
                          <a:pt x="326046" y="1213079"/>
                        </a:cubicBezTo>
                        <a:cubicBezTo>
                          <a:pt x="271244" y="1416901"/>
                          <a:pt x="219727" y="1621588"/>
                          <a:pt x="166308" y="1825756"/>
                        </a:cubicBezTo>
                        <a:lnTo>
                          <a:pt x="85401" y="2131921"/>
                        </a:lnTo>
                        <a:cubicBezTo>
                          <a:pt x="71398" y="2182747"/>
                          <a:pt x="58605" y="2234092"/>
                          <a:pt x="45121" y="2285090"/>
                        </a:cubicBezTo>
                        <a:cubicBezTo>
                          <a:pt x="31118" y="2336089"/>
                          <a:pt x="17979" y="2387088"/>
                          <a:pt x="3458" y="2437914"/>
                        </a:cubicBezTo>
                        <a:lnTo>
                          <a:pt x="0" y="2437049"/>
                        </a:lnTo>
                        <a:cubicBezTo>
                          <a:pt x="37341" y="2228905"/>
                          <a:pt x="81598" y="2022317"/>
                          <a:pt x="131559" y="1816939"/>
                        </a:cubicBezTo>
                        <a:cubicBezTo>
                          <a:pt x="180484" y="1611388"/>
                          <a:pt x="239781" y="1408257"/>
                          <a:pt x="298386" y="1205300"/>
                        </a:cubicBezTo>
                        <a:cubicBezTo>
                          <a:pt x="357164" y="1002342"/>
                          <a:pt x="419227" y="800248"/>
                          <a:pt x="483710" y="599192"/>
                        </a:cubicBezTo>
                        <a:cubicBezTo>
                          <a:pt x="549058" y="398309"/>
                          <a:pt x="616653" y="198117"/>
                          <a:pt x="690126" y="0"/>
                        </a:cubicBezTo>
                        <a:lnTo>
                          <a:pt x="693410" y="121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1" name="Google Shape;1681;p43"/>
                  <p:cNvSpPr/>
                  <p:nvPr/>
                </p:nvSpPr>
                <p:spPr>
                  <a:xfrm>
                    <a:off x="6733266" y="3233877"/>
                    <a:ext cx="187296" cy="408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256" h="539509" extrusionOk="0">
                        <a:moveTo>
                          <a:pt x="247150" y="63910"/>
                        </a:moveTo>
                        <a:cubicBezTo>
                          <a:pt x="247150" y="63910"/>
                          <a:pt x="249916" y="-26159"/>
                          <a:pt x="227269" y="7552"/>
                        </a:cubicBezTo>
                        <a:cubicBezTo>
                          <a:pt x="204622" y="41263"/>
                          <a:pt x="182840" y="209819"/>
                          <a:pt x="111269" y="262028"/>
                        </a:cubicBezTo>
                        <a:cubicBezTo>
                          <a:pt x="39697" y="314237"/>
                          <a:pt x="-15450" y="394452"/>
                          <a:pt x="3912" y="483483"/>
                        </a:cubicBezTo>
                        <a:cubicBezTo>
                          <a:pt x="23274" y="572515"/>
                          <a:pt x="86547" y="546410"/>
                          <a:pt x="97266" y="468270"/>
                        </a:cubicBezTo>
                        <a:cubicBezTo>
                          <a:pt x="108157" y="390130"/>
                          <a:pt x="110750" y="310779"/>
                          <a:pt x="178518" y="250445"/>
                        </a:cubicBezTo>
                        <a:cubicBezTo>
                          <a:pt x="246113" y="189938"/>
                          <a:pt x="247150" y="63910"/>
                          <a:pt x="247150" y="6391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335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2" name="Google Shape;1682;p43"/>
                  <p:cNvSpPr/>
                  <p:nvPr/>
                </p:nvSpPr>
                <p:spPr>
                  <a:xfrm>
                    <a:off x="7138086" y="3590271"/>
                    <a:ext cx="202462" cy="47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277" h="621900" extrusionOk="0">
                        <a:moveTo>
                          <a:pt x="267140" y="3518"/>
                        </a:moveTo>
                        <a:cubicBezTo>
                          <a:pt x="270425" y="6111"/>
                          <a:pt x="213894" y="159453"/>
                          <a:pt x="173268" y="288938"/>
                        </a:cubicBezTo>
                        <a:cubicBezTo>
                          <a:pt x="132469" y="418424"/>
                          <a:pt x="63664" y="622419"/>
                          <a:pt x="24075" y="621900"/>
                        </a:cubicBezTo>
                        <a:cubicBezTo>
                          <a:pt x="-15514" y="621381"/>
                          <a:pt x="-5833" y="542895"/>
                          <a:pt x="49834" y="454555"/>
                        </a:cubicBezTo>
                        <a:cubicBezTo>
                          <a:pt x="105500" y="366215"/>
                          <a:pt x="146299" y="242780"/>
                          <a:pt x="134370" y="197832"/>
                        </a:cubicBezTo>
                        <a:cubicBezTo>
                          <a:pt x="122442" y="152711"/>
                          <a:pt x="227724" y="-27254"/>
                          <a:pt x="267140" y="3518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335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3" name="Google Shape;1683;p43"/>
                  <p:cNvSpPr/>
                  <p:nvPr/>
                </p:nvSpPr>
                <p:spPr>
                  <a:xfrm>
                    <a:off x="7299599" y="3050622"/>
                    <a:ext cx="61877" cy="317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86" h="419455" extrusionOk="0">
                        <a:moveTo>
                          <a:pt x="2607" y="0"/>
                        </a:moveTo>
                        <a:cubicBezTo>
                          <a:pt x="2607" y="0"/>
                          <a:pt x="118781" y="321033"/>
                          <a:pt x="69511" y="386380"/>
                        </a:cubicBezTo>
                        <a:cubicBezTo>
                          <a:pt x="20068" y="451555"/>
                          <a:pt x="-3962" y="427007"/>
                          <a:pt x="533" y="253265"/>
                        </a:cubicBezTo>
                        <a:cubicBezTo>
                          <a:pt x="4855" y="79351"/>
                          <a:pt x="2607" y="0"/>
                          <a:pt x="2607" y="0"/>
                        </a:cubicBezTo>
                        <a:close/>
                      </a:path>
                    </a:pathLst>
                  </a:custGeom>
                  <a:solidFill>
                    <a:srgbClr val="99BD75">
                      <a:alpha val="335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4" name="Google Shape;1684;p43"/>
                <p:cNvGrpSpPr/>
                <p:nvPr/>
              </p:nvGrpSpPr>
              <p:grpSpPr>
                <a:xfrm rot="-833396">
                  <a:off x="5217645" y="4250374"/>
                  <a:ext cx="1009337" cy="2455548"/>
                  <a:chOff x="6623732" y="2930093"/>
                  <a:chExt cx="759082" cy="1846719"/>
                </a:xfrm>
              </p:grpSpPr>
              <p:sp>
                <p:nvSpPr>
                  <p:cNvPr id="1685" name="Google Shape;1685;p43"/>
                  <p:cNvSpPr/>
                  <p:nvPr/>
                </p:nvSpPr>
                <p:spPr>
                  <a:xfrm>
                    <a:off x="6623732" y="2930436"/>
                    <a:ext cx="759082" cy="1714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088" h="2263201" extrusionOk="0">
                        <a:moveTo>
                          <a:pt x="162266" y="2263202"/>
                        </a:moveTo>
                        <a:cubicBezTo>
                          <a:pt x="162266" y="2263202"/>
                          <a:pt x="-32048" y="1915027"/>
                          <a:pt x="4602" y="1640844"/>
                        </a:cubicBezTo>
                        <a:cubicBezTo>
                          <a:pt x="41252" y="1366661"/>
                          <a:pt x="45055" y="1062916"/>
                          <a:pt x="45055" y="1062916"/>
                        </a:cubicBezTo>
                        <a:cubicBezTo>
                          <a:pt x="45055" y="1062916"/>
                          <a:pt x="169526" y="1402101"/>
                          <a:pt x="170218" y="1324824"/>
                        </a:cubicBezTo>
                        <a:cubicBezTo>
                          <a:pt x="170909" y="1247548"/>
                          <a:pt x="108674" y="1032662"/>
                          <a:pt x="90003" y="946742"/>
                        </a:cubicBezTo>
                        <a:cubicBezTo>
                          <a:pt x="71332" y="860822"/>
                          <a:pt x="141175" y="715605"/>
                          <a:pt x="249741" y="553447"/>
                        </a:cubicBezTo>
                        <a:cubicBezTo>
                          <a:pt x="358308" y="391288"/>
                          <a:pt x="384931" y="288599"/>
                          <a:pt x="384931" y="288599"/>
                        </a:cubicBezTo>
                        <a:cubicBezTo>
                          <a:pt x="384931" y="288599"/>
                          <a:pt x="477075" y="546704"/>
                          <a:pt x="494881" y="478245"/>
                        </a:cubicBezTo>
                        <a:cubicBezTo>
                          <a:pt x="512688" y="409786"/>
                          <a:pt x="488312" y="246590"/>
                          <a:pt x="497301" y="186601"/>
                        </a:cubicBezTo>
                        <a:cubicBezTo>
                          <a:pt x="506464" y="126613"/>
                          <a:pt x="618834" y="16144"/>
                          <a:pt x="799145" y="413"/>
                        </a:cubicBezTo>
                        <a:cubicBezTo>
                          <a:pt x="979456" y="-15146"/>
                          <a:pt x="1010055" y="413935"/>
                          <a:pt x="1000547" y="525440"/>
                        </a:cubicBezTo>
                        <a:cubicBezTo>
                          <a:pt x="991039" y="636946"/>
                          <a:pt x="774942" y="832297"/>
                          <a:pt x="826287" y="832816"/>
                        </a:cubicBezTo>
                        <a:cubicBezTo>
                          <a:pt x="877804" y="833335"/>
                          <a:pt x="1000374" y="688464"/>
                          <a:pt x="1000374" y="688464"/>
                        </a:cubicBezTo>
                        <a:cubicBezTo>
                          <a:pt x="1000374" y="688464"/>
                          <a:pt x="1005733" y="920119"/>
                          <a:pt x="944535" y="1065509"/>
                        </a:cubicBezTo>
                        <a:cubicBezTo>
                          <a:pt x="883163" y="1210898"/>
                          <a:pt x="900451" y="1202428"/>
                          <a:pt x="812457" y="1467621"/>
                        </a:cubicBezTo>
                        <a:cubicBezTo>
                          <a:pt x="724462" y="1732814"/>
                          <a:pt x="561266" y="1748546"/>
                          <a:pt x="561266" y="1748546"/>
                        </a:cubicBezTo>
                        <a:lnTo>
                          <a:pt x="724462" y="1732814"/>
                        </a:lnTo>
                        <a:cubicBezTo>
                          <a:pt x="724462" y="1732814"/>
                          <a:pt x="662572" y="1955308"/>
                          <a:pt x="584432" y="2057651"/>
                        </a:cubicBezTo>
                        <a:cubicBezTo>
                          <a:pt x="506291" y="2159821"/>
                          <a:pt x="162266" y="2263202"/>
                          <a:pt x="162266" y="226320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6" name="Google Shape;1686;p43"/>
                  <p:cNvSpPr/>
                  <p:nvPr/>
                </p:nvSpPr>
                <p:spPr>
                  <a:xfrm>
                    <a:off x="6710708" y="2930616"/>
                    <a:ext cx="546026" cy="1714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826" h="2262789" extrusionOk="0">
                        <a:moveTo>
                          <a:pt x="712081" y="0"/>
                        </a:moveTo>
                        <a:cubicBezTo>
                          <a:pt x="712081" y="0"/>
                          <a:pt x="602823" y="408336"/>
                          <a:pt x="562715" y="346964"/>
                        </a:cubicBezTo>
                        <a:cubicBezTo>
                          <a:pt x="522608" y="285593"/>
                          <a:pt x="486649" y="199846"/>
                          <a:pt x="486649" y="199846"/>
                        </a:cubicBezTo>
                        <a:cubicBezTo>
                          <a:pt x="486649" y="199846"/>
                          <a:pt x="499961" y="550959"/>
                          <a:pt x="454840" y="590548"/>
                        </a:cubicBezTo>
                        <a:cubicBezTo>
                          <a:pt x="409719" y="630310"/>
                          <a:pt x="333480" y="504801"/>
                          <a:pt x="333480" y="504801"/>
                        </a:cubicBezTo>
                        <a:cubicBezTo>
                          <a:pt x="333480" y="504801"/>
                          <a:pt x="407644" y="867497"/>
                          <a:pt x="358720" y="886687"/>
                        </a:cubicBezTo>
                        <a:cubicBezTo>
                          <a:pt x="309796" y="905876"/>
                          <a:pt x="160776" y="735419"/>
                          <a:pt x="160776" y="735419"/>
                        </a:cubicBezTo>
                        <a:cubicBezTo>
                          <a:pt x="160776" y="735419"/>
                          <a:pt x="283173" y="1161907"/>
                          <a:pt x="246004" y="1230713"/>
                        </a:cubicBezTo>
                        <a:cubicBezTo>
                          <a:pt x="208836" y="1299518"/>
                          <a:pt x="157318" y="1129406"/>
                          <a:pt x="157318" y="1129406"/>
                        </a:cubicBezTo>
                        <a:cubicBezTo>
                          <a:pt x="157318" y="1129406"/>
                          <a:pt x="210564" y="1555549"/>
                          <a:pt x="153688" y="1549152"/>
                        </a:cubicBezTo>
                        <a:cubicBezTo>
                          <a:pt x="96811" y="1542583"/>
                          <a:pt x="173" y="1428311"/>
                          <a:pt x="0" y="1450439"/>
                        </a:cubicBezTo>
                        <a:cubicBezTo>
                          <a:pt x="-173" y="1472568"/>
                          <a:pt x="135190" y="1806220"/>
                          <a:pt x="106320" y="1855318"/>
                        </a:cubicBezTo>
                        <a:cubicBezTo>
                          <a:pt x="77449" y="1904415"/>
                          <a:pt x="17806" y="1744158"/>
                          <a:pt x="13139" y="1809678"/>
                        </a:cubicBezTo>
                        <a:cubicBezTo>
                          <a:pt x="8471" y="1875371"/>
                          <a:pt x="47196" y="2262789"/>
                          <a:pt x="47196" y="2262789"/>
                        </a:cubicBezTo>
                        <a:cubicBezTo>
                          <a:pt x="47196" y="2262789"/>
                          <a:pt x="387764" y="1984284"/>
                          <a:pt x="379120" y="1927234"/>
                        </a:cubicBezTo>
                        <a:cubicBezTo>
                          <a:pt x="379120" y="1927234"/>
                          <a:pt x="190857" y="1950054"/>
                          <a:pt x="207626" y="1905452"/>
                        </a:cubicBezTo>
                        <a:cubicBezTo>
                          <a:pt x="224222" y="1860850"/>
                          <a:pt x="503246" y="1582518"/>
                          <a:pt x="507567" y="1552091"/>
                        </a:cubicBezTo>
                        <a:cubicBezTo>
                          <a:pt x="511889" y="1521665"/>
                          <a:pt x="368747" y="1606893"/>
                          <a:pt x="348693" y="1577677"/>
                        </a:cubicBezTo>
                        <a:cubicBezTo>
                          <a:pt x="328640" y="1548633"/>
                          <a:pt x="673702" y="1155165"/>
                          <a:pt x="669726" y="1133728"/>
                        </a:cubicBezTo>
                        <a:cubicBezTo>
                          <a:pt x="665923" y="1112292"/>
                          <a:pt x="453111" y="1250766"/>
                          <a:pt x="449654" y="1194754"/>
                        </a:cubicBezTo>
                        <a:cubicBezTo>
                          <a:pt x="446023" y="1138742"/>
                          <a:pt x="659527" y="914174"/>
                          <a:pt x="655550" y="889107"/>
                        </a:cubicBezTo>
                        <a:cubicBezTo>
                          <a:pt x="651747" y="864040"/>
                          <a:pt x="504974" y="909334"/>
                          <a:pt x="509296" y="871819"/>
                        </a:cubicBezTo>
                        <a:cubicBezTo>
                          <a:pt x="513618" y="834305"/>
                          <a:pt x="649845" y="599365"/>
                          <a:pt x="707241" y="555281"/>
                        </a:cubicBezTo>
                        <a:cubicBezTo>
                          <a:pt x="764636" y="511198"/>
                          <a:pt x="621839" y="545082"/>
                          <a:pt x="618209" y="507222"/>
                        </a:cubicBezTo>
                        <a:cubicBezTo>
                          <a:pt x="614579" y="469361"/>
                          <a:pt x="740087" y="54629"/>
                          <a:pt x="71208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7" name="Google Shape;1687;p43"/>
                  <p:cNvSpPr/>
                  <p:nvPr/>
                </p:nvSpPr>
                <p:spPr>
                  <a:xfrm>
                    <a:off x="6726151" y="2930093"/>
                    <a:ext cx="525258" cy="1846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410" h="2437913" extrusionOk="0">
                        <a:moveTo>
                          <a:pt x="693410" y="1210"/>
                        </a:moveTo>
                        <a:cubicBezTo>
                          <a:pt x="624605" y="200710"/>
                          <a:pt x="561505" y="402285"/>
                          <a:pt x="500825" y="604551"/>
                        </a:cubicBezTo>
                        <a:cubicBezTo>
                          <a:pt x="439799" y="806645"/>
                          <a:pt x="381194" y="1009430"/>
                          <a:pt x="326046" y="1213079"/>
                        </a:cubicBezTo>
                        <a:cubicBezTo>
                          <a:pt x="271244" y="1416901"/>
                          <a:pt x="219727" y="1621588"/>
                          <a:pt x="166308" y="1825756"/>
                        </a:cubicBezTo>
                        <a:lnTo>
                          <a:pt x="85401" y="2131921"/>
                        </a:lnTo>
                        <a:cubicBezTo>
                          <a:pt x="71398" y="2182747"/>
                          <a:pt x="58605" y="2234092"/>
                          <a:pt x="45121" y="2285090"/>
                        </a:cubicBezTo>
                        <a:cubicBezTo>
                          <a:pt x="31118" y="2336089"/>
                          <a:pt x="17979" y="2387088"/>
                          <a:pt x="3458" y="2437914"/>
                        </a:cubicBezTo>
                        <a:lnTo>
                          <a:pt x="0" y="2437049"/>
                        </a:lnTo>
                        <a:cubicBezTo>
                          <a:pt x="37341" y="2228905"/>
                          <a:pt x="81598" y="2022317"/>
                          <a:pt x="131559" y="1816939"/>
                        </a:cubicBezTo>
                        <a:cubicBezTo>
                          <a:pt x="180484" y="1611388"/>
                          <a:pt x="239781" y="1408257"/>
                          <a:pt x="298386" y="1205300"/>
                        </a:cubicBezTo>
                        <a:cubicBezTo>
                          <a:pt x="357164" y="1002342"/>
                          <a:pt x="419227" y="800248"/>
                          <a:pt x="483710" y="599192"/>
                        </a:cubicBezTo>
                        <a:cubicBezTo>
                          <a:pt x="549058" y="398309"/>
                          <a:pt x="616653" y="198117"/>
                          <a:pt x="690126" y="0"/>
                        </a:cubicBezTo>
                        <a:lnTo>
                          <a:pt x="693410" y="121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8" name="Google Shape;1688;p43"/>
                  <p:cNvSpPr/>
                  <p:nvPr/>
                </p:nvSpPr>
                <p:spPr>
                  <a:xfrm>
                    <a:off x="6733266" y="3233877"/>
                    <a:ext cx="187296" cy="408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256" h="539509" extrusionOk="0">
                        <a:moveTo>
                          <a:pt x="247150" y="63910"/>
                        </a:moveTo>
                        <a:cubicBezTo>
                          <a:pt x="247150" y="63910"/>
                          <a:pt x="249916" y="-26159"/>
                          <a:pt x="227269" y="7552"/>
                        </a:cubicBezTo>
                        <a:cubicBezTo>
                          <a:pt x="204622" y="41263"/>
                          <a:pt x="182840" y="209819"/>
                          <a:pt x="111269" y="262028"/>
                        </a:cubicBezTo>
                        <a:cubicBezTo>
                          <a:pt x="39697" y="314237"/>
                          <a:pt x="-15450" y="394452"/>
                          <a:pt x="3912" y="483483"/>
                        </a:cubicBezTo>
                        <a:cubicBezTo>
                          <a:pt x="23274" y="572515"/>
                          <a:pt x="86547" y="546410"/>
                          <a:pt x="97266" y="468270"/>
                        </a:cubicBezTo>
                        <a:cubicBezTo>
                          <a:pt x="108157" y="390130"/>
                          <a:pt x="110750" y="310779"/>
                          <a:pt x="178518" y="250445"/>
                        </a:cubicBezTo>
                        <a:cubicBezTo>
                          <a:pt x="246113" y="189938"/>
                          <a:pt x="247150" y="63910"/>
                          <a:pt x="247150" y="6391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9" name="Google Shape;1689;p43"/>
                  <p:cNvSpPr/>
                  <p:nvPr/>
                </p:nvSpPr>
                <p:spPr>
                  <a:xfrm>
                    <a:off x="7138086" y="3590271"/>
                    <a:ext cx="202462" cy="47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277" h="621900" extrusionOk="0">
                        <a:moveTo>
                          <a:pt x="267140" y="3518"/>
                        </a:moveTo>
                        <a:cubicBezTo>
                          <a:pt x="270425" y="6111"/>
                          <a:pt x="213894" y="159453"/>
                          <a:pt x="173268" y="288938"/>
                        </a:cubicBezTo>
                        <a:cubicBezTo>
                          <a:pt x="132469" y="418424"/>
                          <a:pt x="63664" y="622419"/>
                          <a:pt x="24075" y="621900"/>
                        </a:cubicBezTo>
                        <a:cubicBezTo>
                          <a:pt x="-15514" y="621381"/>
                          <a:pt x="-5833" y="542895"/>
                          <a:pt x="49834" y="454555"/>
                        </a:cubicBezTo>
                        <a:cubicBezTo>
                          <a:pt x="105500" y="366215"/>
                          <a:pt x="146299" y="242780"/>
                          <a:pt x="134370" y="197832"/>
                        </a:cubicBezTo>
                        <a:cubicBezTo>
                          <a:pt x="122442" y="152711"/>
                          <a:pt x="227724" y="-27254"/>
                          <a:pt x="267140" y="3518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0" name="Google Shape;1690;p43"/>
                  <p:cNvSpPr/>
                  <p:nvPr/>
                </p:nvSpPr>
                <p:spPr>
                  <a:xfrm>
                    <a:off x="7299599" y="3050622"/>
                    <a:ext cx="61877" cy="317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86" h="419455" extrusionOk="0">
                        <a:moveTo>
                          <a:pt x="2607" y="0"/>
                        </a:moveTo>
                        <a:cubicBezTo>
                          <a:pt x="2607" y="0"/>
                          <a:pt x="118781" y="321033"/>
                          <a:pt x="69511" y="386380"/>
                        </a:cubicBezTo>
                        <a:cubicBezTo>
                          <a:pt x="20068" y="451555"/>
                          <a:pt x="-3962" y="427007"/>
                          <a:pt x="533" y="253265"/>
                        </a:cubicBezTo>
                        <a:cubicBezTo>
                          <a:pt x="4855" y="79351"/>
                          <a:pt x="2607" y="0"/>
                          <a:pt x="2607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91" name="Google Shape;1691;p43"/>
                <p:cNvGrpSpPr/>
                <p:nvPr/>
              </p:nvGrpSpPr>
              <p:grpSpPr>
                <a:xfrm rot="-1664699">
                  <a:off x="1748596" y="3733646"/>
                  <a:ext cx="1239986" cy="2994648"/>
                  <a:chOff x="7641828" y="2979751"/>
                  <a:chExt cx="797430" cy="1925845"/>
                </a:xfrm>
              </p:grpSpPr>
              <p:sp>
                <p:nvSpPr>
                  <p:cNvPr id="1692" name="Google Shape;1692;p43"/>
                  <p:cNvSpPr/>
                  <p:nvPr/>
                </p:nvSpPr>
                <p:spPr>
                  <a:xfrm>
                    <a:off x="7692826" y="3995173"/>
                    <a:ext cx="421452" cy="58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372" h="765907" extrusionOk="0">
                        <a:moveTo>
                          <a:pt x="556372" y="765908"/>
                        </a:moveTo>
                        <a:cubicBezTo>
                          <a:pt x="556372" y="765908"/>
                          <a:pt x="528021" y="651463"/>
                          <a:pt x="400783" y="510742"/>
                        </a:cubicBezTo>
                        <a:cubicBezTo>
                          <a:pt x="273545" y="370019"/>
                          <a:pt x="-4441" y="14065"/>
                          <a:pt x="54" y="581"/>
                        </a:cubicBezTo>
                        <a:cubicBezTo>
                          <a:pt x="4549" y="-13076"/>
                          <a:pt x="70415" y="217196"/>
                          <a:pt x="191775" y="365525"/>
                        </a:cubicBezTo>
                        <a:cubicBezTo>
                          <a:pt x="307257" y="506592"/>
                          <a:pt x="556372" y="765908"/>
                          <a:pt x="556372" y="7659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3" name="Google Shape;1693;p43"/>
                  <p:cNvSpPr/>
                  <p:nvPr/>
                </p:nvSpPr>
                <p:spPr>
                  <a:xfrm>
                    <a:off x="8015695" y="3434324"/>
                    <a:ext cx="346787" cy="14712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805" h="1942274" extrusionOk="0">
                        <a:moveTo>
                          <a:pt x="102370" y="0"/>
                        </a:moveTo>
                        <a:cubicBezTo>
                          <a:pt x="102370" y="0"/>
                          <a:pt x="-288678" y="1385783"/>
                          <a:pt x="457806" y="194227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lt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4" name="Google Shape;1694;p43"/>
                  <p:cNvSpPr/>
                  <p:nvPr/>
                </p:nvSpPr>
                <p:spPr>
                  <a:xfrm>
                    <a:off x="8044506" y="2979751"/>
                    <a:ext cx="184432" cy="692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474" h="914787" extrusionOk="0">
                        <a:moveTo>
                          <a:pt x="0" y="914787"/>
                        </a:moveTo>
                        <a:cubicBezTo>
                          <a:pt x="0" y="914787"/>
                          <a:pt x="70880" y="820569"/>
                          <a:pt x="99750" y="632997"/>
                        </a:cubicBezTo>
                        <a:cubicBezTo>
                          <a:pt x="128621" y="445598"/>
                          <a:pt x="229235" y="5280"/>
                          <a:pt x="242547" y="94"/>
                        </a:cubicBezTo>
                        <a:cubicBezTo>
                          <a:pt x="256031" y="-4919"/>
                          <a:pt x="118767" y="191296"/>
                          <a:pt x="80388" y="379214"/>
                        </a:cubicBezTo>
                        <a:cubicBezTo>
                          <a:pt x="43911" y="558142"/>
                          <a:pt x="0" y="914787"/>
                          <a:pt x="0" y="91478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5" name="Google Shape;1695;p43"/>
                  <p:cNvSpPr/>
                  <p:nvPr/>
                </p:nvSpPr>
                <p:spPr>
                  <a:xfrm>
                    <a:off x="8021605" y="3482976"/>
                    <a:ext cx="280883" cy="659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803" h="870823" extrusionOk="0">
                        <a:moveTo>
                          <a:pt x="0" y="870823"/>
                        </a:moveTo>
                        <a:cubicBezTo>
                          <a:pt x="0" y="870823"/>
                          <a:pt x="83500" y="787669"/>
                          <a:pt x="138648" y="606148"/>
                        </a:cubicBezTo>
                        <a:cubicBezTo>
                          <a:pt x="193795" y="424627"/>
                          <a:pt x="355954" y="3153"/>
                          <a:pt x="369957" y="41"/>
                        </a:cubicBezTo>
                        <a:cubicBezTo>
                          <a:pt x="383960" y="-3071"/>
                          <a:pt x="220419" y="171881"/>
                          <a:pt x="155589" y="352365"/>
                        </a:cubicBezTo>
                        <a:cubicBezTo>
                          <a:pt x="94218" y="523859"/>
                          <a:pt x="0" y="870823"/>
                          <a:pt x="0" y="87082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6" name="Google Shape;1696;p43"/>
                  <p:cNvSpPr/>
                  <p:nvPr/>
                </p:nvSpPr>
                <p:spPr>
                  <a:xfrm>
                    <a:off x="8039140" y="3673256"/>
                    <a:ext cx="280883" cy="659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803" h="870823" extrusionOk="0">
                        <a:moveTo>
                          <a:pt x="0" y="870823"/>
                        </a:moveTo>
                        <a:cubicBezTo>
                          <a:pt x="0" y="870823"/>
                          <a:pt x="83500" y="787669"/>
                          <a:pt x="138647" y="606148"/>
                        </a:cubicBezTo>
                        <a:cubicBezTo>
                          <a:pt x="193795" y="424627"/>
                          <a:pt x="355954" y="3153"/>
                          <a:pt x="369957" y="41"/>
                        </a:cubicBezTo>
                        <a:cubicBezTo>
                          <a:pt x="383960" y="-3071"/>
                          <a:pt x="220418" y="171881"/>
                          <a:pt x="155589" y="352364"/>
                        </a:cubicBezTo>
                        <a:cubicBezTo>
                          <a:pt x="94045" y="523859"/>
                          <a:pt x="0" y="870823"/>
                          <a:pt x="0" y="87082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7" name="Google Shape;1697;p43"/>
                  <p:cNvSpPr/>
                  <p:nvPr/>
                </p:nvSpPr>
                <p:spPr>
                  <a:xfrm>
                    <a:off x="8124728" y="3941010"/>
                    <a:ext cx="280883" cy="659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803" h="870823" extrusionOk="0">
                        <a:moveTo>
                          <a:pt x="0" y="870823"/>
                        </a:moveTo>
                        <a:cubicBezTo>
                          <a:pt x="0" y="870823"/>
                          <a:pt x="83500" y="787669"/>
                          <a:pt x="138648" y="606148"/>
                        </a:cubicBezTo>
                        <a:cubicBezTo>
                          <a:pt x="193795" y="424627"/>
                          <a:pt x="355954" y="3153"/>
                          <a:pt x="369957" y="41"/>
                        </a:cubicBezTo>
                        <a:cubicBezTo>
                          <a:pt x="383960" y="-3071"/>
                          <a:pt x="220418" y="171881"/>
                          <a:pt x="155589" y="352365"/>
                        </a:cubicBezTo>
                        <a:cubicBezTo>
                          <a:pt x="94218" y="524032"/>
                          <a:pt x="0" y="870823"/>
                          <a:pt x="0" y="8708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8" name="Google Shape;1698;p43"/>
                  <p:cNvSpPr/>
                  <p:nvPr/>
                </p:nvSpPr>
                <p:spPr>
                  <a:xfrm>
                    <a:off x="8084421" y="3876777"/>
                    <a:ext cx="354836" cy="623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31" h="822560" extrusionOk="0">
                        <a:moveTo>
                          <a:pt x="0" y="822561"/>
                        </a:moveTo>
                        <a:cubicBezTo>
                          <a:pt x="0" y="822561"/>
                          <a:pt x="92489" y="749434"/>
                          <a:pt x="168209" y="575520"/>
                        </a:cubicBezTo>
                        <a:cubicBezTo>
                          <a:pt x="243930" y="401605"/>
                          <a:pt x="453457" y="1395"/>
                          <a:pt x="467633" y="12"/>
                        </a:cubicBezTo>
                        <a:cubicBezTo>
                          <a:pt x="481981" y="-1544"/>
                          <a:pt x="299250" y="153354"/>
                          <a:pt x="214195" y="325366"/>
                        </a:cubicBezTo>
                        <a:cubicBezTo>
                          <a:pt x="133461" y="488735"/>
                          <a:pt x="0" y="822561"/>
                          <a:pt x="0" y="82256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9" name="Google Shape;1699;p43"/>
                  <p:cNvSpPr/>
                  <p:nvPr/>
                </p:nvSpPr>
                <p:spPr>
                  <a:xfrm>
                    <a:off x="7840912" y="3260906"/>
                    <a:ext cx="178681" cy="694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882" h="917311" extrusionOk="0">
                        <a:moveTo>
                          <a:pt x="234202" y="917312"/>
                        </a:moveTo>
                        <a:cubicBezTo>
                          <a:pt x="234202" y="917312"/>
                          <a:pt x="250106" y="800447"/>
                          <a:pt x="184067" y="622729"/>
                        </a:cubicBezTo>
                        <a:cubicBezTo>
                          <a:pt x="117855" y="445011"/>
                          <a:pt x="-8691" y="11436"/>
                          <a:pt x="472" y="371"/>
                        </a:cubicBezTo>
                        <a:cubicBezTo>
                          <a:pt x="9807" y="-10693"/>
                          <a:pt x="-14396" y="227705"/>
                          <a:pt x="43691" y="410436"/>
                        </a:cubicBezTo>
                        <a:cubicBezTo>
                          <a:pt x="98839" y="584351"/>
                          <a:pt x="234202" y="917312"/>
                          <a:pt x="234202" y="91731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0" name="Google Shape;1700;p43"/>
                  <p:cNvSpPr/>
                  <p:nvPr/>
                </p:nvSpPr>
                <p:spPr>
                  <a:xfrm>
                    <a:off x="7685182" y="3609430"/>
                    <a:ext cx="342801" cy="629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543" h="831530" extrusionOk="0">
                        <a:moveTo>
                          <a:pt x="452544" y="831531"/>
                        </a:moveTo>
                        <a:cubicBezTo>
                          <a:pt x="452544" y="831531"/>
                          <a:pt x="439232" y="714320"/>
                          <a:pt x="331357" y="558385"/>
                        </a:cubicBezTo>
                        <a:cubicBezTo>
                          <a:pt x="223481" y="402277"/>
                          <a:pt x="-6100" y="13303"/>
                          <a:pt x="124" y="511"/>
                        </a:cubicBezTo>
                        <a:cubicBezTo>
                          <a:pt x="6348" y="-12455"/>
                          <a:pt x="41787" y="224386"/>
                          <a:pt x="142921" y="387409"/>
                        </a:cubicBezTo>
                        <a:cubicBezTo>
                          <a:pt x="239213" y="542135"/>
                          <a:pt x="452544" y="831531"/>
                          <a:pt x="452544" y="83153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1" name="Google Shape;1701;p43"/>
                  <p:cNvSpPr/>
                  <p:nvPr/>
                </p:nvSpPr>
                <p:spPr>
                  <a:xfrm>
                    <a:off x="7706807" y="3925710"/>
                    <a:ext cx="388735" cy="602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181" h="795433" extrusionOk="0">
                        <a:moveTo>
                          <a:pt x="513182" y="795434"/>
                        </a:moveTo>
                        <a:cubicBezTo>
                          <a:pt x="513182" y="795434"/>
                          <a:pt x="491226" y="679606"/>
                          <a:pt x="371941" y="532142"/>
                        </a:cubicBezTo>
                        <a:cubicBezTo>
                          <a:pt x="252656" y="384678"/>
                          <a:pt x="-5277" y="13857"/>
                          <a:pt x="82" y="545"/>
                        </a:cubicBezTo>
                        <a:cubicBezTo>
                          <a:pt x="5441" y="-12767"/>
                          <a:pt x="58342" y="220790"/>
                          <a:pt x="171403" y="375515"/>
                        </a:cubicBezTo>
                        <a:cubicBezTo>
                          <a:pt x="278760" y="522807"/>
                          <a:pt x="513182" y="795434"/>
                          <a:pt x="513182" y="79543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2" name="Google Shape;1702;p43"/>
                  <p:cNvSpPr/>
                  <p:nvPr/>
                </p:nvSpPr>
                <p:spPr>
                  <a:xfrm>
                    <a:off x="7770386" y="3459659"/>
                    <a:ext cx="243823" cy="674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878" h="890388" extrusionOk="0">
                        <a:moveTo>
                          <a:pt x="321836" y="890388"/>
                        </a:moveTo>
                        <a:cubicBezTo>
                          <a:pt x="321836" y="890388"/>
                          <a:pt x="326330" y="772659"/>
                          <a:pt x="243349" y="602029"/>
                        </a:cubicBezTo>
                        <a:cubicBezTo>
                          <a:pt x="160368" y="431399"/>
                          <a:pt x="-7841" y="12345"/>
                          <a:pt x="284" y="417"/>
                        </a:cubicBezTo>
                        <a:cubicBezTo>
                          <a:pt x="8409" y="-11339"/>
                          <a:pt x="7545" y="228096"/>
                          <a:pt x="82919" y="404431"/>
                        </a:cubicBezTo>
                        <a:cubicBezTo>
                          <a:pt x="154663" y="572121"/>
                          <a:pt x="321836" y="890388"/>
                          <a:pt x="321836" y="89038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3" name="Google Shape;1703;p43"/>
                  <p:cNvSpPr/>
                  <p:nvPr/>
                </p:nvSpPr>
                <p:spPr>
                  <a:xfrm>
                    <a:off x="7891091" y="3144203"/>
                    <a:ext cx="138191" cy="705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31" h="931100" extrusionOk="0">
                        <a:moveTo>
                          <a:pt x="177078" y="931101"/>
                        </a:moveTo>
                        <a:cubicBezTo>
                          <a:pt x="177078" y="931101"/>
                          <a:pt x="201108" y="815619"/>
                          <a:pt x="147343" y="633752"/>
                        </a:cubicBezTo>
                        <a:cubicBezTo>
                          <a:pt x="93578" y="451885"/>
                          <a:pt x="-2887" y="10530"/>
                          <a:pt x="7140" y="330"/>
                        </a:cubicBezTo>
                        <a:cubicBezTo>
                          <a:pt x="17167" y="-10042"/>
                          <a:pt x="-23287" y="226108"/>
                          <a:pt x="21834" y="412469"/>
                        </a:cubicBezTo>
                        <a:cubicBezTo>
                          <a:pt x="65054" y="589495"/>
                          <a:pt x="177078" y="931101"/>
                          <a:pt x="177078" y="93110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4" name="Google Shape;1704;p43"/>
                  <p:cNvSpPr/>
                  <p:nvPr/>
                </p:nvSpPr>
                <p:spPr>
                  <a:xfrm>
                    <a:off x="7649224" y="3631129"/>
                    <a:ext cx="380355" cy="608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119" h="802693" extrusionOk="0">
                        <a:moveTo>
                          <a:pt x="502119" y="802693"/>
                        </a:moveTo>
                        <a:cubicBezTo>
                          <a:pt x="502119" y="802693"/>
                          <a:pt x="481720" y="686520"/>
                          <a:pt x="364509" y="537327"/>
                        </a:cubicBezTo>
                        <a:cubicBezTo>
                          <a:pt x="247298" y="388134"/>
                          <a:pt x="-5275" y="13855"/>
                          <a:pt x="84" y="543"/>
                        </a:cubicBezTo>
                        <a:cubicBezTo>
                          <a:pt x="5616" y="-12768"/>
                          <a:pt x="55232" y="221480"/>
                          <a:pt x="166046" y="377934"/>
                        </a:cubicBezTo>
                        <a:cubicBezTo>
                          <a:pt x="271847" y="526781"/>
                          <a:pt x="502119" y="802693"/>
                          <a:pt x="502119" y="80269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5" name="Google Shape;1705;p43"/>
                  <p:cNvSpPr/>
                  <p:nvPr/>
                </p:nvSpPr>
                <p:spPr>
                  <a:xfrm>
                    <a:off x="8033121" y="3132127"/>
                    <a:ext cx="296320" cy="652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182" h="861998" extrusionOk="0">
                        <a:moveTo>
                          <a:pt x="0" y="861999"/>
                        </a:moveTo>
                        <a:cubicBezTo>
                          <a:pt x="0" y="861999"/>
                          <a:pt x="85401" y="780746"/>
                          <a:pt x="144871" y="600608"/>
                        </a:cubicBezTo>
                        <a:cubicBezTo>
                          <a:pt x="204341" y="420470"/>
                          <a:pt x="376354" y="2799"/>
                          <a:pt x="390357" y="33"/>
                        </a:cubicBezTo>
                        <a:cubicBezTo>
                          <a:pt x="404360" y="-2733"/>
                          <a:pt x="236669" y="168242"/>
                          <a:pt x="167864" y="347170"/>
                        </a:cubicBezTo>
                        <a:cubicBezTo>
                          <a:pt x="102343" y="517454"/>
                          <a:pt x="0" y="861999"/>
                          <a:pt x="0" y="8619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6" name="Google Shape;1706;p43"/>
                  <p:cNvSpPr/>
                  <p:nvPr/>
                </p:nvSpPr>
                <p:spPr>
                  <a:xfrm>
                    <a:off x="8019380" y="3378812"/>
                    <a:ext cx="296320" cy="652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182" h="861998" extrusionOk="0">
                        <a:moveTo>
                          <a:pt x="0" y="861999"/>
                        </a:moveTo>
                        <a:cubicBezTo>
                          <a:pt x="0" y="861999"/>
                          <a:pt x="85401" y="780746"/>
                          <a:pt x="144871" y="600608"/>
                        </a:cubicBezTo>
                        <a:cubicBezTo>
                          <a:pt x="204341" y="420470"/>
                          <a:pt x="376354" y="2799"/>
                          <a:pt x="390357" y="33"/>
                        </a:cubicBezTo>
                        <a:cubicBezTo>
                          <a:pt x="404360" y="-2733"/>
                          <a:pt x="236669" y="168242"/>
                          <a:pt x="167864" y="347170"/>
                        </a:cubicBezTo>
                        <a:cubicBezTo>
                          <a:pt x="102343" y="517454"/>
                          <a:pt x="0" y="861999"/>
                          <a:pt x="0" y="861999"/>
                        </a:cubicBezTo>
                        <a:close/>
                      </a:path>
                    </a:pathLst>
                  </a:custGeom>
                  <a:solidFill>
                    <a:srgbClr val="25411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7" name="Google Shape;1707;p43"/>
                  <p:cNvSpPr/>
                  <p:nvPr/>
                </p:nvSpPr>
                <p:spPr>
                  <a:xfrm>
                    <a:off x="8019380" y="3378812"/>
                    <a:ext cx="296320" cy="652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182" h="861998" extrusionOk="0">
                        <a:moveTo>
                          <a:pt x="0" y="861999"/>
                        </a:moveTo>
                        <a:cubicBezTo>
                          <a:pt x="0" y="861999"/>
                          <a:pt x="85401" y="780746"/>
                          <a:pt x="144871" y="600608"/>
                        </a:cubicBezTo>
                        <a:cubicBezTo>
                          <a:pt x="204341" y="420470"/>
                          <a:pt x="376354" y="2799"/>
                          <a:pt x="390357" y="33"/>
                        </a:cubicBezTo>
                        <a:cubicBezTo>
                          <a:pt x="404360" y="-2733"/>
                          <a:pt x="236669" y="168242"/>
                          <a:pt x="167864" y="347170"/>
                        </a:cubicBezTo>
                        <a:cubicBezTo>
                          <a:pt x="102343" y="517454"/>
                          <a:pt x="0" y="861999"/>
                          <a:pt x="0" y="8619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8" name="Google Shape;1708;p43"/>
                  <p:cNvSpPr/>
                  <p:nvPr/>
                </p:nvSpPr>
                <p:spPr>
                  <a:xfrm>
                    <a:off x="8058640" y="3771805"/>
                    <a:ext cx="296320" cy="652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182" h="861998" extrusionOk="0">
                        <a:moveTo>
                          <a:pt x="0" y="861999"/>
                        </a:moveTo>
                        <a:cubicBezTo>
                          <a:pt x="0" y="861999"/>
                          <a:pt x="85401" y="780747"/>
                          <a:pt x="144871" y="600608"/>
                        </a:cubicBezTo>
                        <a:cubicBezTo>
                          <a:pt x="204341" y="420470"/>
                          <a:pt x="376354" y="2799"/>
                          <a:pt x="390357" y="33"/>
                        </a:cubicBezTo>
                        <a:cubicBezTo>
                          <a:pt x="404360" y="-2733"/>
                          <a:pt x="236669" y="168243"/>
                          <a:pt x="167864" y="347171"/>
                        </a:cubicBezTo>
                        <a:cubicBezTo>
                          <a:pt x="102343" y="517282"/>
                          <a:pt x="0" y="861999"/>
                          <a:pt x="0" y="8619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9" name="Google Shape;1709;p43"/>
                  <p:cNvSpPr/>
                  <p:nvPr/>
                </p:nvSpPr>
                <p:spPr>
                  <a:xfrm>
                    <a:off x="7984336" y="3054155"/>
                    <a:ext cx="68264" cy="696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18" h="919187" extrusionOk="0">
                        <a:moveTo>
                          <a:pt x="65309" y="919188"/>
                        </a:moveTo>
                        <a:cubicBezTo>
                          <a:pt x="65309" y="919188"/>
                          <a:pt x="102651" y="665058"/>
                          <a:pt x="85709" y="470399"/>
                        </a:cubicBezTo>
                        <a:cubicBezTo>
                          <a:pt x="68767" y="275739"/>
                          <a:pt x="28659" y="0"/>
                          <a:pt x="28659" y="0"/>
                        </a:cubicBezTo>
                        <a:cubicBezTo>
                          <a:pt x="28659" y="0"/>
                          <a:pt x="-19400" y="324663"/>
                          <a:pt x="8951" y="532462"/>
                        </a:cubicBezTo>
                        <a:cubicBezTo>
                          <a:pt x="37476" y="740433"/>
                          <a:pt x="65309" y="919188"/>
                          <a:pt x="65309" y="91918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0" name="Google Shape;1710;p43"/>
                  <p:cNvSpPr/>
                  <p:nvPr/>
                </p:nvSpPr>
                <p:spPr>
                  <a:xfrm>
                    <a:off x="7764581" y="3391138"/>
                    <a:ext cx="249992" cy="650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022" h="858853" extrusionOk="0">
                        <a:moveTo>
                          <a:pt x="330023" y="858854"/>
                        </a:moveTo>
                        <a:cubicBezTo>
                          <a:pt x="330023" y="858854"/>
                          <a:pt x="283692" y="606280"/>
                          <a:pt x="205205" y="427179"/>
                        </a:cubicBezTo>
                        <a:cubicBezTo>
                          <a:pt x="126719" y="248079"/>
                          <a:pt x="0" y="0"/>
                          <a:pt x="0" y="0"/>
                        </a:cubicBezTo>
                        <a:cubicBezTo>
                          <a:pt x="0" y="0"/>
                          <a:pt x="58605" y="322934"/>
                          <a:pt x="152305" y="510679"/>
                        </a:cubicBezTo>
                        <a:cubicBezTo>
                          <a:pt x="246177" y="698424"/>
                          <a:pt x="330023" y="858854"/>
                          <a:pt x="330023" y="85885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1" name="Google Shape;1711;p43"/>
                  <p:cNvSpPr/>
                  <p:nvPr/>
                </p:nvSpPr>
                <p:spPr>
                  <a:xfrm>
                    <a:off x="7676639" y="3782168"/>
                    <a:ext cx="372172" cy="589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316" h="777601" extrusionOk="0">
                        <a:moveTo>
                          <a:pt x="491317" y="777602"/>
                        </a:moveTo>
                        <a:cubicBezTo>
                          <a:pt x="491317" y="777602"/>
                          <a:pt x="396580" y="538858"/>
                          <a:pt x="284556" y="378774"/>
                        </a:cubicBezTo>
                        <a:cubicBezTo>
                          <a:pt x="172531" y="218517"/>
                          <a:pt x="0" y="0"/>
                          <a:pt x="0" y="0"/>
                        </a:cubicBezTo>
                        <a:cubicBezTo>
                          <a:pt x="0" y="0"/>
                          <a:pt x="120668" y="305128"/>
                          <a:pt x="249289" y="471090"/>
                        </a:cubicBezTo>
                        <a:cubicBezTo>
                          <a:pt x="377737" y="636707"/>
                          <a:pt x="491317" y="777602"/>
                          <a:pt x="491317" y="77760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2" name="Google Shape;1712;p43"/>
                  <p:cNvSpPr/>
                  <p:nvPr/>
                </p:nvSpPr>
                <p:spPr>
                  <a:xfrm>
                    <a:off x="7641828" y="4172021"/>
                    <a:ext cx="508495" cy="4764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1281" h="628927" extrusionOk="0">
                        <a:moveTo>
                          <a:pt x="671282" y="628927"/>
                        </a:moveTo>
                        <a:cubicBezTo>
                          <a:pt x="671282" y="628927"/>
                          <a:pt x="519496" y="421820"/>
                          <a:pt x="370822" y="294928"/>
                        </a:cubicBezTo>
                        <a:cubicBezTo>
                          <a:pt x="222147" y="168037"/>
                          <a:pt x="0" y="0"/>
                          <a:pt x="0" y="0"/>
                        </a:cubicBezTo>
                        <a:cubicBezTo>
                          <a:pt x="0" y="0"/>
                          <a:pt x="193622" y="265021"/>
                          <a:pt x="359757" y="393123"/>
                        </a:cubicBezTo>
                        <a:cubicBezTo>
                          <a:pt x="525892" y="521225"/>
                          <a:pt x="671282" y="628927"/>
                          <a:pt x="671282" y="62892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3" name="Google Shape;1713;p43"/>
                  <p:cNvSpPr/>
                  <p:nvPr/>
                </p:nvSpPr>
                <p:spPr>
                  <a:xfrm>
                    <a:off x="8018071" y="3251503"/>
                    <a:ext cx="288099" cy="634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329" h="837589" extrusionOk="0">
                        <a:moveTo>
                          <a:pt x="0" y="837590"/>
                        </a:moveTo>
                        <a:cubicBezTo>
                          <a:pt x="0" y="837590"/>
                          <a:pt x="147464" y="627371"/>
                          <a:pt x="219900" y="445850"/>
                        </a:cubicBezTo>
                        <a:cubicBezTo>
                          <a:pt x="292335" y="264329"/>
                          <a:pt x="380330" y="0"/>
                          <a:pt x="380330" y="0"/>
                        </a:cubicBezTo>
                        <a:cubicBezTo>
                          <a:pt x="380330" y="0"/>
                          <a:pt x="191375" y="268305"/>
                          <a:pt x="123434" y="466768"/>
                        </a:cubicBezTo>
                        <a:cubicBezTo>
                          <a:pt x="55494" y="665404"/>
                          <a:pt x="0" y="837590"/>
                          <a:pt x="0" y="83759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4" name="Google Shape;1714;p43"/>
                  <p:cNvSpPr/>
                  <p:nvPr/>
                </p:nvSpPr>
                <p:spPr>
                  <a:xfrm>
                    <a:off x="8027755" y="3604713"/>
                    <a:ext cx="288099" cy="634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329" h="837589" extrusionOk="0">
                        <a:moveTo>
                          <a:pt x="0" y="837590"/>
                        </a:moveTo>
                        <a:cubicBezTo>
                          <a:pt x="0" y="837590"/>
                          <a:pt x="147464" y="627371"/>
                          <a:pt x="219900" y="445850"/>
                        </a:cubicBezTo>
                        <a:cubicBezTo>
                          <a:pt x="292335" y="264329"/>
                          <a:pt x="380330" y="0"/>
                          <a:pt x="380330" y="0"/>
                        </a:cubicBezTo>
                        <a:cubicBezTo>
                          <a:pt x="380330" y="0"/>
                          <a:pt x="191375" y="268305"/>
                          <a:pt x="123434" y="466768"/>
                        </a:cubicBezTo>
                        <a:cubicBezTo>
                          <a:pt x="55321" y="665404"/>
                          <a:pt x="0" y="837590"/>
                          <a:pt x="0" y="83759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5" name="Google Shape;1715;p43"/>
                  <p:cNvSpPr/>
                  <p:nvPr/>
                </p:nvSpPr>
                <p:spPr>
                  <a:xfrm>
                    <a:off x="8077092" y="3852706"/>
                    <a:ext cx="288099" cy="634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329" h="837589" extrusionOk="0">
                        <a:moveTo>
                          <a:pt x="0" y="837590"/>
                        </a:moveTo>
                        <a:cubicBezTo>
                          <a:pt x="0" y="837590"/>
                          <a:pt x="147464" y="627371"/>
                          <a:pt x="219900" y="445850"/>
                        </a:cubicBezTo>
                        <a:cubicBezTo>
                          <a:pt x="292335" y="264329"/>
                          <a:pt x="380330" y="0"/>
                          <a:pt x="380330" y="0"/>
                        </a:cubicBezTo>
                        <a:cubicBezTo>
                          <a:pt x="380330" y="0"/>
                          <a:pt x="191375" y="268305"/>
                          <a:pt x="123434" y="466768"/>
                        </a:cubicBezTo>
                        <a:cubicBezTo>
                          <a:pt x="55321" y="665404"/>
                          <a:pt x="0" y="837590"/>
                          <a:pt x="0" y="83759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6" name="Google Shape;1716;p43"/>
                  <p:cNvSpPr/>
                  <p:nvPr/>
                </p:nvSpPr>
                <p:spPr>
                  <a:xfrm>
                    <a:off x="8150378" y="4024404"/>
                    <a:ext cx="288099" cy="634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329" h="837589" extrusionOk="0">
                        <a:moveTo>
                          <a:pt x="0" y="837590"/>
                        </a:moveTo>
                        <a:cubicBezTo>
                          <a:pt x="0" y="837590"/>
                          <a:pt x="147464" y="627371"/>
                          <a:pt x="219900" y="445850"/>
                        </a:cubicBezTo>
                        <a:cubicBezTo>
                          <a:pt x="292335" y="264329"/>
                          <a:pt x="380330" y="0"/>
                          <a:pt x="380330" y="0"/>
                        </a:cubicBezTo>
                        <a:cubicBezTo>
                          <a:pt x="380330" y="0"/>
                          <a:pt x="191375" y="268305"/>
                          <a:pt x="123434" y="466768"/>
                        </a:cubicBezTo>
                        <a:cubicBezTo>
                          <a:pt x="55321" y="665231"/>
                          <a:pt x="0" y="837590"/>
                          <a:pt x="0" y="83759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17" name="Google Shape;1717;p43"/>
                <p:cNvGrpSpPr/>
                <p:nvPr/>
              </p:nvGrpSpPr>
              <p:grpSpPr>
                <a:xfrm rot="2033881">
                  <a:off x="560246" y="3735000"/>
                  <a:ext cx="1009357" cy="2455598"/>
                  <a:chOff x="6623732" y="2930093"/>
                  <a:chExt cx="759082" cy="1846719"/>
                </a:xfrm>
              </p:grpSpPr>
              <p:sp>
                <p:nvSpPr>
                  <p:cNvPr id="1718" name="Google Shape;1718;p43"/>
                  <p:cNvSpPr/>
                  <p:nvPr/>
                </p:nvSpPr>
                <p:spPr>
                  <a:xfrm>
                    <a:off x="6623732" y="2930436"/>
                    <a:ext cx="759082" cy="1714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088" h="2263201" extrusionOk="0">
                        <a:moveTo>
                          <a:pt x="162266" y="2263202"/>
                        </a:moveTo>
                        <a:cubicBezTo>
                          <a:pt x="162266" y="2263202"/>
                          <a:pt x="-32048" y="1915027"/>
                          <a:pt x="4602" y="1640844"/>
                        </a:cubicBezTo>
                        <a:cubicBezTo>
                          <a:pt x="41252" y="1366661"/>
                          <a:pt x="45055" y="1062916"/>
                          <a:pt x="45055" y="1062916"/>
                        </a:cubicBezTo>
                        <a:cubicBezTo>
                          <a:pt x="45055" y="1062916"/>
                          <a:pt x="169526" y="1402101"/>
                          <a:pt x="170218" y="1324824"/>
                        </a:cubicBezTo>
                        <a:cubicBezTo>
                          <a:pt x="170909" y="1247548"/>
                          <a:pt x="108674" y="1032662"/>
                          <a:pt x="90003" y="946742"/>
                        </a:cubicBezTo>
                        <a:cubicBezTo>
                          <a:pt x="71332" y="860822"/>
                          <a:pt x="141175" y="715605"/>
                          <a:pt x="249741" y="553447"/>
                        </a:cubicBezTo>
                        <a:cubicBezTo>
                          <a:pt x="358308" y="391288"/>
                          <a:pt x="384931" y="288599"/>
                          <a:pt x="384931" y="288599"/>
                        </a:cubicBezTo>
                        <a:cubicBezTo>
                          <a:pt x="384931" y="288599"/>
                          <a:pt x="477075" y="546704"/>
                          <a:pt x="494881" y="478245"/>
                        </a:cubicBezTo>
                        <a:cubicBezTo>
                          <a:pt x="512688" y="409786"/>
                          <a:pt x="488312" y="246590"/>
                          <a:pt x="497301" y="186601"/>
                        </a:cubicBezTo>
                        <a:cubicBezTo>
                          <a:pt x="506464" y="126613"/>
                          <a:pt x="618834" y="16144"/>
                          <a:pt x="799145" y="413"/>
                        </a:cubicBezTo>
                        <a:cubicBezTo>
                          <a:pt x="979456" y="-15146"/>
                          <a:pt x="1010055" y="413935"/>
                          <a:pt x="1000547" y="525440"/>
                        </a:cubicBezTo>
                        <a:cubicBezTo>
                          <a:pt x="991039" y="636946"/>
                          <a:pt x="774942" y="832297"/>
                          <a:pt x="826287" y="832816"/>
                        </a:cubicBezTo>
                        <a:cubicBezTo>
                          <a:pt x="877804" y="833335"/>
                          <a:pt x="1000374" y="688464"/>
                          <a:pt x="1000374" y="688464"/>
                        </a:cubicBezTo>
                        <a:cubicBezTo>
                          <a:pt x="1000374" y="688464"/>
                          <a:pt x="1005733" y="920119"/>
                          <a:pt x="944535" y="1065509"/>
                        </a:cubicBezTo>
                        <a:cubicBezTo>
                          <a:pt x="883163" y="1210898"/>
                          <a:pt x="900451" y="1202428"/>
                          <a:pt x="812457" y="1467621"/>
                        </a:cubicBezTo>
                        <a:cubicBezTo>
                          <a:pt x="724462" y="1732814"/>
                          <a:pt x="561266" y="1748546"/>
                          <a:pt x="561266" y="1748546"/>
                        </a:cubicBezTo>
                        <a:lnTo>
                          <a:pt x="724462" y="1732814"/>
                        </a:lnTo>
                        <a:cubicBezTo>
                          <a:pt x="724462" y="1732814"/>
                          <a:pt x="662572" y="1955308"/>
                          <a:pt x="584432" y="2057651"/>
                        </a:cubicBezTo>
                        <a:cubicBezTo>
                          <a:pt x="506291" y="2159821"/>
                          <a:pt x="162266" y="2263202"/>
                          <a:pt x="162266" y="226320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9" name="Google Shape;1719;p43"/>
                  <p:cNvSpPr/>
                  <p:nvPr/>
                </p:nvSpPr>
                <p:spPr>
                  <a:xfrm>
                    <a:off x="6710708" y="2930616"/>
                    <a:ext cx="546026" cy="1714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826" h="2262789" extrusionOk="0">
                        <a:moveTo>
                          <a:pt x="712081" y="0"/>
                        </a:moveTo>
                        <a:cubicBezTo>
                          <a:pt x="712081" y="0"/>
                          <a:pt x="602823" y="408336"/>
                          <a:pt x="562715" y="346964"/>
                        </a:cubicBezTo>
                        <a:cubicBezTo>
                          <a:pt x="522608" y="285593"/>
                          <a:pt x="486649" y="199846"/>
                          <a:pt x="486649" y="199846"/>
                        </a:cubicBezTo>
                        <a:cubicBezTo>
                          <a:pt x="486649" y="199846"/>
                          <a:pt x="499961" y="550959"/>
                          <a:pt x="454840" y="590548"/>
                        </a:cubicBezTo>
                        <a:cubicBezTo>
                          <a:pt x="409719" y="630310"/>
                          <a:pt x="333480" y="504801"/>
                          <a:pt x="333480" y="504801"/>
                        </a:cubicBezTo>
                        <a:cubicBezTo>
                          <a:pt x="333480" y="504801"/>
                          <a:pt x="407644" y="867497"/>
                          <a:pt x="358720" y="886687"/>
                        </a:cubicBezTo>
                        <a:cubicBezTo>
                          <a:pt x="309796" y="905876"/>
                          <a:pt x="160776" y="735419"/>
                          <a:pt x="160776" y="735419"/>
                        </a:cubicBezTo>
                        <a:cubicBezTo>
                          <a:pt x="160776" y="735419"/>
                          <a:pt x="283173" y="1161907"/>
                          <a:pt x="246004" y="1230713"/>
                        </a:cubicBezTo>
                        <a:cubicBezTo>
                          <a:pt x="208836" y="1299518"/>
                          <a:pt x="157318" y="1129406"/>
                          <a:pt x="157318" y="1129406"/>
                        </a:cubicBezTo>
                        <a:cubicBezTo>
                          <a:pt x="157318" y="1129406"/>
                          <a:pt x="210564" y="1555549"/>
                          <a:pt x="153688" y="1549152"/>
                        </a:cubicBezTo>
                        <a:cubicBezTo>
                          <a:pt x="96811" y="1542583"/>
                          <a:pt x="173" y="1428311"/>
                          <a:pt x="0" y="1450439"/>
                        </a:cubicBezTo>
                        <a:cubicBezTo>
                          <a:pt x="-173" y="1472568"/>
                          <a:pt x="135190" y="1806220"/>
                          <a:pt x="106320" y="1855318"/>
                        </a:cubicBezTo>
                        <a:cubicBezTo>
                          <a:pt x="77449" y="1904415"/>
                          <a:pt x="17806" y="1744158"/>
                          <a:pt x="13139" y="1809678"/>
                        </a:cubicBezTo>
                        <a:cubicBezTo>
                          <a:pt x="8471" y="1875371"/>
                          <a:pt x="47196" y="2262789"/>
                          <a:pt x="47196" y="2262789"/>
                        </a:cubicBezTo>
                        <a:cubicBezTo>
                          <a:pt x="47196" y="2262789"/>
                          <a:pt x="387764" y="1984284"/>
                          <a:pt x="379120" y="1927234"/>
                        </a:cubicBezTo>
                        <a:cubicBezTo>
                          <a:pt x="379120" y="1927234"/>
                          <a:pt x="190857" y="1950054"/>
                          <a:pt x="207626" y="1905452"/>
                        </a:cubicBezTo>
                        <a:cubicBezTo>
                          <a:pt x="224222" y="1860850"/>
                          <a:pt x="503246" y="1582518"/>
                          <a:pt x="507567" y="1552091"/>
                        </a:cubicBezTo>
                        <a:cubicBezTo>
                          <a:pt x="511889" y="1521665"/>
                          <a:pt x="368747" y="1606893"/>
                          <a:pt x="348693" y="1577677"/>
                        </a:cubicBezTo>
                        <a:cubicBezTo>
                          <a:pt x="328640" y="1548633"/>
                          <a:pt x="673702" y="1155165"/>
                          <a:pt x="669726" y="1133728"/>
                        </a:cubicBezTo>
                        <a:cubicBezTo>
                          <a:pt x="665923" y="1112292"/>
                          <a:pt x="453111" y="1250766"/>
                          <a:pt x="449654" y="1194754"/>
                        </a:cubicBezTo>
                        <a:cubicBezTo>
                          <a:pt x="446023" y="1138742"/>
                          <a:pt x="659527" y="914174"/>
                          <a:pt x="655550" y="889107"/>
                        </a:cubicBezTo>
                        <a:cubicBezTo>
                          <a:pt x="651747" y="864040"/>
                          <a:pt x="504974" y="909334"/>
                          <a:pt x="509296" y="871819"/>
                        </a:cubicBezTo>
                        <a:cubicBezTo>
                          <a:pt x="513618" y="834305"/>
                          <a:pt x="649845" y="599365"/>
                          <a:pt x="707241" y="555281"/>
                        </a:cubicBezTo>
                        <a:cubicBezTo>
                          <a:pt x="764636" y="511198"/>
                          <a:pt x="621839" y="545082"/>
                          <a:pt x="618209" y="507222"/>
                        </a:cubicBezTo>
                        <a:cubicBezTo>
                          <a:pt x="614579" y="469361"/>
                          <a:pt x="740087" y="54629"/>
                          <a:pt x="71208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0" name="Google Shape;1720;p43"/>
                  <p:cNvSpPr/>
                  <p:nvPr/>
                </p:nvSpPr>
                <p:spPr>
                  <a:xfrm>
                    <a:off x="6726151" y="2930093"/>
                    <a:ext cx="525258" cy="1846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410" h="2437913" extrusionOk="0">
                        <a:moveTo>
                          <a:pt x="693410" y="1210"/>
                        </a:moveTo>
                        <a:cubicBezTo>
                          <a:pt x="624605" y="200710"/>
                          <a:pt x="561505" y="402285"/>
                          <a:pt x="500825" y="604551"/>
                        </a:cubicBezTo>
                        <a:cubicBezTo>
                          <a:pt x="439799" y="806645"/>
                          <a:pt x="381194" y="1009430"/>
                          <a:pt x="326046" y="1213079"/>
                        </a:cubicBezTo>
                        <a:cubicBezTo>
                          <a:pt x="271244" y="1416901"/>
                          <a:pt x="219727" y="1621588"/>
                          <a:pt x="166308" y="1825756"/>
                        </a:cubicBezTo>
                        <a:lnTo>
                          <a:pt x="85401" y="2131921"/>
                        </a:lnTo>
                        <a:cubicBezTo>
                          <a:pt x="71398" y="2182747"/>
                          <a:pt x="58605" y="2234092"/>
                          <a:pt x="45121" y="2285090"/>
                        </a:cubicBezTo>
                        <a:cubicBezTo>
                          <a:pt x="31118" y="2336089"/>
                          <a:pt x="17979" y="2387088"/>
                          <a:pt x="3458" y="2437914"/>
                        </a:cubicBezTo>
                        <a:lnTo>
                          <a:pt x="0" y="2437049"/>
                        </a:lnTo>
                        <a:cubicBezTo>
                          <a:pt x="37341" y="2228905"/>
                          <a:pt x="81598" y="2022317"/>
                          <a:pt x="131559" y="1816939"/>
                        </a:cubicBezTo>
                        <a:cubicBezTo>
                          <a:pt x="180484" y="1611388"/>
                          <a:pt x="239781" y="1408257"/>
                          <a:pt x="298386" y="1205300"/>
                        </a:cubicBezTo>
                        <a:cubicBezTo>
                          <a:pt x="357164" y="1002342"/>
                          <a:pt x="419227" y="800248"/>
                          <a:pt x="483710" y="599192"/>
                        </a:cubicBezTo>
                        <a:cubicBezTo>
                          <a:pt x="549058" y="398309"/>
                          <a:pt x="616653" y="198117"/>
                          <a:pt x="690126" y="0"/>
                        </a:cubicBezTo>
                        <a:lnTo>
                          <a:pt x="693410" y="121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1" name="Google Shape;1721;p43"/>
                  <p:cNvSpPr/>
                  <p:nvPr/>
                </p:nvSpPr>
                <p:spPr>
                  <a:xfrm>
                    <a:off x="6733266" y="3233877"/>
                    <a:ext cx="187296" cy="408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256" h="539509" extrusionOk="0">
                        <a:moveTo>
                          <a:pt x="247150" y="63910"/>
                        </a:moveTo>
                        <a:cubicBezTo>
                          <a:pt x="247150" y="63910"/>
                          <a:pt x="249916" y="-26159"/>
                          <a:pt x="227269" y="7552"/>
                        </a:cubicBezTo>
                        <a:cubicBezTo>
                          <a:pt x="204622" y="41263"/>
                          <a:pt x="182840" y="209819"/>
                          <a:pt x="111269" y="262028"/>
                        </a:cubicBezTo>
                        <a:cubicBezTo>
                          <a:pt x="39697" y="314237"/>
                          <a:pt x="-15450" y="394452"/>
                          <a:pt x="3912" y="483483"/>
                        </a:cubicBezTo>
                        <a:cubicBezTo>
                          <a:pt x="23274" y="572515"/>
                          <a:pt x="86547" y="546410"/>
                          <a:pt x="97266" y="468270"/>
                        </a:cubicBezTo>
                        <a:cubicBezTo>
                          <a:pt x="108157" y="390130"/>
                          <a:pt x="110750" y="310779"/>
                          <a:pt x="178518" y="250445"/>
                        </a:cubicBezTo>
                        <a:cubicBezTo>
                          <a:pt x="246113" y="189938"/>
                          <a:pt x="247150" y="63910"/>
                          <a:pt x="247150" y="6391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2" name="Google Shape;1722;p43"/>
                  <p:cNvSpPr/>
                  <p:nvPr/>
                </p:nvSpPr>
                <p:spPr>
                  <a:xfrm>
                    <a:off x="7138086" y="3590271"/>
                    <a:ext cx="202462" cy="47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277" h="621900" extrusionOk="0">
                        <a:moveTo>
                          <a:pt x="267140" y="3518"/>
                        </a:moveTo>
                        <a:cubicBezTo>
                          <a:pt x="270425" y="6111"/>
                          <a:pt x="213894" y="159453"/>
                          <a:pt x="173268" y="288938"/>
                        </a:cubicBezTo>
                        <a:cubicBezTo>
                          <a:pt x="132469" y="418424"/>
                          <a:pt x="63664" y="622419"/>
                          <a:pt x="24075" y="621900"/>
                        </a:cubicBezTo>
                        <a:cubicBezTo>
                          <a:pt x="-15514" y="621381"/>
                          <a:pt x="-5833" y="542895"/>
                          <a:pt x="49834" y="454555"/>
                        </a:cubicBezTo>
                        <a:cubicBezTo>
                          <a:pt x="105500" y="366215"/>
                          <a:pt x="146299" y="242780"/>
                          <a:pt x="134370" y="197832"/>
                        </a:cubicBezTo>
                        <a:cubicBezTo>
                          <a:pt x="122442" y="152711"/>
                          <a:pt x="227724" y="-27254"/>
                          <a:pt x="267140" y="3518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3" name="Google Shape;1723;p43"/>
                  <p:cNvSpPr/>
                  <p:nvPr/>
                </p:nvSpPr>
                <p:spPr>
                  <a:xfrm>
                    <a:off x="7299599" y="3050622"/>
                    <a:ext cx="61877" cy="317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86" h="419455" extrusionOk="0">
                        <a:moveTo>
                          <a:pt x="2607" y="0"/>
                        </a:moveTo>
                        <a:cubicBezTo>
                          <a:pt x="2607" y="0"/>
                          <a:pt x="118781" y="321033"/>
                          <a:pt x="69511" y="386380"/>
                        </a:cubicBezTo>
                        <a:cubicBezTo>
                          <a:pt x="20068" y="451555"/>
                          <a:pt x="-3962" y="427007"/>
                          <a:pt x="533" y="253265"/>
                        </a:cubicBezTo>
                        <a:cubicBezTo>
                          <a:pt x="4855" y="79351"/>
                          <a:pt x="2607" y="0"/>
                          <a:pt x="2607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724" name="Google Shape;1724;p43"/>
            <p:cNvGrpSpPr/>
            <p:nvPr/>
          </p:nvGrpSpPr>
          <p:grpSpPr>
            <a:xfrm rot="2285354" flipH="1">
              <a:off x="-608243" y="1179598"/>
              <a:ext cx="1009504" cy="2455954"/>
              <a:chOff x="6623732" y="2930093"/>
              <a:chExt cx="759082" cy="1846719"/>
            </a:xfrm>
          </p:grpSpPr>
          <p:sp>
            <p:nvSpPr>
              <p:cNvPr id="1725" name="Google Shape;1725;p43"/>
              <p:cNvSpPr/>
              <p:nvPr/>
            </p:nvSpPr>
            <p:spPr>
              <a:xfrm>
                <a:off x="6623732" y="2930436"/>
                <a:ext cx="759082" cy="1714375"/>
              </a:xfrm>
              <a:custGeom>
                <a:avLst/>
                <a:gdLst/>
                <a:ahLst/>
                <a:cxnLst/>
                <a:rect l="l" t="t" r="r" b="b"/>
                <a:pathLst>
                  <a:path w="1002088" h="2263201" extrusionOk="0">
                    <a:moveTo>
                      <a:pt x="162266" y="2263202"/>
                    </a:moveTo>
                    <a:cubicBezTo>
                      <a:pt x="162266" y="2263202"/>
                      <a:pt x="-32048" y="1915027"/>
                      <a:pt x="4602" y="1640844"/>
                    </a:cubicBezTo>
                    <a:cubicBezTo>
                      <a:pt x="41252" y="1366661"/>
                      <a:pt x="45055" y="1062916"/>
                      <a:pt x="45055" y="1062916"/>
                    </a:cubicBezTo>
                    <a:cubicBezTo>
                      <a:pt x="45055" y="1062916"/>
                      <a:pt x="169526" y="1402101"/>
                      <a:pt x="170218" y="1324824"/>
                    </a:cubicBezTo>
                    <a:cubicBezTo>
                      <a:pt x="170909" y="1247548"/>
                      <a:pt x="108674" y="1032662"/>
                      <a:pt x="90003" y="946742"/>
                    </a:cubicBezTo>
                    <a:cubicBezTo>
                      <a:pt x="71332" y="860822"/>
                      <a:pt x="141175" y="715605"/>
                      <a:pt x="249741" y="553447"/>
                    </a:cubicBezTo>
                    <a:cubicBezTo>
                      <a:pt x="358308" y="391288"/>
                      <a:pt x="384931" y="288599"/>
                      <a:pt x="384931" y="288599"/>
                    </a:cubicBezTo>
                    <a:cubicBezTo>
                      <a:pt x="384931" y="288599"/>
                      <a:pt x="477075" y="546704"/>
                      <a:pt x="494881" y="478245"/>
                    </a:cubicBezTo>
                    <a:cubicBezTo>
                      <a:pt x="512688" y="409786"/>
                      <a:pt x="488312" y="246590"/>
                      <a:pt x="497301" y="186601"/>
                    </a:cubicBezTo>
                    <a:cubicBezTo>
                      <a:pt x="506464" y="126613"/>
                      <a:pt x="618834" y="16144"/>
                      <a:pt x="799145" y="413"/>
                    </a:cubicBezTo>
                    <a:cubicBezTo>
                      <a:pt x="979456" y="-15146"/>
                      <a:pt x="1010055" y="413935"/>
                      <a:pt x="1000547" y="525440"/>
                    </a:cubicBezTo>
                    <a:cubicBezTo>
                      <a:pt x="991039" y="636946"/>
                      <a:pt x="774942" y="832297"/>
                      <a:pt x="826287" y="832816"/>
                    </a:cubicBezTo>
                    <a:cubicBezTo>
                      <a:pt x="877804" y="833335"/>
                      <a:pt x="1000374" y="688464"/>
                      <a:pt x="1000374" y="688464"/>
                    </a:cubicBezTo>
                    <a:cubicBezTo>
                      <a:pt x="1000374" y="688464"/>
                      <a:pt x="1005733" y="920119"/>
                      <a:pt x="944535" y="1065509"/>
                    </a:cubicBezTo>
                    <a:cubicBezTo>
                      <a:pt x="883163" y="1210898"/>
                      <a:pt x="900451" y="1202428"/>
                      <a:pt x="812457" y="1467621"/>
                    </a:cubicBezTo>
                    <a:cubicBezTo>
                      <a:pt x="724462" y="1732814"/>
                      <a:pt x="561266" y="1748546"/>
                      <a:pt x="561266" y="1748546"/>
                    </a:cubicBezTo>
                    <a:lnTo>
                      <a:pt x="724462" y="1732814"/>
                    </a:lnTo>
                    <a:cubicBezTo>
                      <a:pt x="724462" y="1732814"/>
                      <a:pt x="662572" y="1955308"/>
                      <a:pt x="584432" y="2057651"/>
                    </a:cubicBezTo>
                    <a:cubicBezTo>
                      <a:pt x="506291" y="2159821"/>
                      <a:pt x="162266" y="2263202"/>
                      <a:pt x="162266" y="22632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43"/>
              <p:cNvSpPr/>
              <p:nvPr/>
            </p:nvSpPr>
            <p:spPr>
              <a:xfrm>
                <a:off x="6710708" y="2930616"/>
                <a:ext cx="546026" cy="1714063"/>
              </a:xfrm>
              <a:custGeom>
                <a:avLst/>
                <a:gdLst/>
                <a:ahLst/>
                <a:cxnLst/>
                <a:rect l="l" t="t" r="r" b="b"/>
                <a:pathLst>
                  <a:path w="720826" h="2262789" extrusionOk="0">
                    <a:moveTo>
                      <a:pt x="712081" y="0"/>
                    </a:moveTo>
                    <a:cubicBezTo>
                      <a:pt x="712081" y="0"/>
                      <a:pt x="602823" y="408336"/>
                      <a:pt x="562715" y="346964"/>
                    </a:cubicBezTo>
                    <a:cubicBezTo>
                      <a:pt x="522608" y="285593"/>
                      <a:pt x="486649" y="199846"/>
                      <a:pt x="486649" y="199846"/>
                    </a:cubicBezTo>
                    <a:cubicBezTo>
                      <a:pt x="486649" y="199846"/>
                      <a:pt x="499961" y="550959"/>
                      <a:pt x="454840" y="590548"/>
                    </a:cubicBezTo>
                    <a:cubicBezTo>
                      <a:pt x="409719" y="630310"/>
                      <a:pt x="333480" y="504801"/>
                      <a:pt x="333480" y="504801"/>
                    </a:cubicBezTo>
                    <a:cubicBezTo>
                      <a:pt x="333480" y="504801"/>
                      <a:pt x="407644" y="867497"/>
                      <a:pt x="358720" y="886687"/>
                    </a:cubicBezTo>
                    <a:cubicBezTo>
                      <a:pt x="309796" y="905876"/>
                      <a:pt x="160776" y="735419"/>
                      <a:pt x="160776" y="735419"/>
                    </a:cubicBezTo>
                    <a:cubicBezTo>
                      <a:pt x="160776" y="735419"/>
                      <a:pt x="283173" y="1161907"/>
                      <a:pt x="246004" y="1230713"/>
                    </a:cubicBezTo>
                    <a:cubicBezTo>
                      <a:pt x="208836" y="1299518"/>
                      <a:pt x="157318" y="1129406"/>
                      <a:pt x="157318" y="1129406"/>
                    </a:cubicBezTo>
                    <a:cubicBezTo>
                      <a:pt x="157318" y="1129406"/>
                      <a:pt x="210564" y="1555549"/>
                      <a:pt x="153688" y="1549152"/>
                    </a:cubicBezTo>
                    <a:cubicBezTo>
                      <a:pt x="96811" y="1542583"/>
                      <a:pt x="173" y="1428311"/>
                      <a:pt x="0" y="1450439"/>
                    </a:cubicBezTo>
                    <a:cubicBezTo>
                      <a:pt x="-173" y="1472568"/>
                      <a:pt x="135190" y="1806220"/>
                      <a:pt x="106320" y="1855318"/>
                    </a:cubicBezTo>
                    <a:cubicBezTo>
                      <a:pt x="77449" y="1904415"/>
                      <a:pt x="17806" y="1744158"/>
                      <a:pt x="13139" y="1809678"/>
                    </a:cubicBezTo>
                    <a:cubicBezTo>
                      <a:pt x="8471" y="1875371"/>
                      <a:pt x="47196" y="2262789"/>
                      <a:pt x="47196" y="2262789"/>
                    </a:cubicBezTo>
                    <a:cubicBezTo>
                      <a:pt x="47196" y="2262789"/>
                      <a:pt x="387764" y="1984284"/>
                      <a:pt x="379120" y="1927234"/>
                    </a:cubicBezTo>
                    <a:cubicBezTo>
                      <a:pt x="379120" y="1927234"/>
                      <a:pt x="190857" y="1950054"/>
                      <a:pt x="207626" y="1905452"/>
                    </a:cubicBezTo>
                    <a:cubicBezTo>
                      <a:pt x="224222" y="1860850"/>
                      <a:pt x="503246" y="1582518"/>
                      <a:pt x="507567" y="1552091"/>
                    </a:cubicBezTo>
                    <a:cubicBezTo>
                      <a:pt x="511889" y="1521665"/>
                      <a:pt x="368747" y="1606893"/>
                      <a:pt x="348693" y="1577677"/>
                    </a:cubicBezTo>
                    <a:cubicBezTo>
                      <a:pt x="328640" y="1548633"/>
                      <a:pt x="673702" y="1155165"/>
                      <a:pt x="669726" y="1133728"/>
                    </a:cubicBezTo>
                    <a:cubicBezTo>
                      <a:pt x="665923" y="1112292"/>
                      <a:pt x="453111" y="1250766"/>
                      <a:pt x="449654" y="1194754"/>
                    </a:cubicBezTo>
                    <a:cubicBezTo>
                      <a:pt x="446023" y="1138742"/>
                      <a:pt x="659527" y="914174"/>
                      <a:pt x="655550" y="889107"/>
                    </a:cubicBezTo>
                    <a:cubicBezTo>
                      <a:pt x="651747" y="864040"/>
                      <a:pt x="504974" y="909334"/>
                      <a:pt x="509296" y="871819"/>
                    </a:cubicBezTo>
                    <a:cubicBezTo>
                      <a:pt x="513618" y="834305"/>
                      <a:pt x="649845" y="599365"/>
                      <a:pt x="707241" y="555281"/>
                    </a:cubicBezTo>
                    <a:cubicBezTo>
                      <a:pt x="764636" y="511198"/>
                      <a:pt x="621839" y="545082"/>
                      <a:pt x="618209" y="507222"/>
                    </a:cubicBezTo>
                    <a:cubicBezTo>
                      <a:pt x="614579" y="469361"/>
                      <a:pt x="740087" y="54629"/>
                      <a:pt x="7120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43"/>
              <p:cNvSpPr/>
              <p:nvPr/>
            </p:nvSpPr>
            <p:spPr>
              <a:xfrm>
                <a:off x="6726151" y="2930093"/>
                <a:ext cx="525258" cy="1846719"/>
              </a:xfrm>
              <a:custGeom>
                <a:avLst/>
                <a:gdLst/>
                <a:ahLst/>
                <a:cxnLst/>
                <a:rect l="l" t="t" r="r" b="b"/>
                <a:pathLst>
                  <a:path w="693410" h="2437913" extrusionOk="0">
                    <a:moveTo>
                      <a:pt x="693410" y="1210"/>
                    </a:moveTo>
                    <a:cubicBezTo>
                      <a:pt x="624605" y="200710"/>
                      <a:pt x="561505" y="402285"/>
                      <a:pt x="500825" y="604551"/>
                    </a:cubicBezTo>
                    <a:cubicBezTo>
                      <a:pt x="439799" y="806645"/>
                      <a:pt x="381194" y="1009430"/>
                      <a:pt x="326046" y="1213079"/>
                    </a:cubicBezTo>
                    <a:cubicBezTo>
                      <a:pt x="271244" y="1416901"/>
                      <a:pt x="219727" y="1621588"/>
                      <a:pt x="166308" y="1825756"/>
                    </a:cubicBezTo>
                    <a:lnTo>
                      <a:pt x="85401" y="2131921"/>
                    </a:lnTo>
                    <a:cubicBezTo>
                      <a:pt x="71398" y="2182747"/>
                      <a:pt x="58605" y="2234092"/>
                      <a:pt x="45121" y="2285090"/>
                    </a:cubicBezTo>
                    <a:cubicBezTo>
                      <a:pt x="31118" y="2336089"/>
                      <a:pt x="17979" y="2387088"/>
                      <a:pt x="3458" y="2437914"/>
                    </a:cubicBezTo>
                    <a:lnTo>
                      <a:pt x="0" y="2437049"/>
                    </a:lnTo>
                    <a:cubicBezTo>
                      <a:pt x="37341" y="2228905"/>
                      <a:pt x="81598" y="2022317"/>
                      <a:pt x="131559" y="1816939"/>
                    </a:cubicBezTo>
                    <a:cubicBezTo>
                      <a:pt x="180484" y="1611388"/>
                      <a:pt x="239781" y="1408257"/>
                      <a:pt x="298386" y="1205300"/>
                    </a:cubicBezTo>
                    <a:cubicBezTo>
                      <a:pt x="357164" y="1002342"/>
                      <a:pt x="419227" y="800248"/>
                      <a:pt x="483710" y="599192"/>
                    </a:cubicBezTo>
                    <a:cubicBezTo>
                      <a:pt x="549058" y="398309"/>
                      <a:pt x="616653" y="198117"/>
                      <a:pt x="690126" y="0"/>
                    </a:cubicBezTo>
                    <a:lnTo>
                      <a:pt x="693410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43"/>
              <p:cNvSpPr/>
              <p:nvPr/>
            </p:nvSpPr>
            <p:spPr>
              <a:xfrm>
                <a:off x="6733266" y="3233877"/>
                <a:ext cx="187296" cy="408678"/>
              </a:xfrm>
              <a:custGeom>
                <a:avLst/>
                <a:gdLst/>
                <a:ahLst/>
                <a:cxnLst/>
                <a:rect l="l" t="t" r="r" b="b"/>
                <a:pathLst>
                  <a:path w="247256" h="539509" extrusionOk="0">
                    <a:moveTo>
                      <a:pt x="247150" y="63910"/>
                    </a:moveTo>
                    <a:cubicBezTo>
                      <a:pt x="247150" y="63910"/>
                      <a:pt x="249916" y="-26159"/>
                      <a:pt x="227269" y="7552"/>
                    </a:cubicBezTo>
                    <a:cubicBezTo>
                      <a:pt x="204622" y="41263"/>
                      <a:pt x="182840" y="209819"/>
                      <a:pt x="111269" y="262028"/>
                    </a:cubicBezTo>
                    <a:cubicBezTo>
                      <a:pt x="39697" y="314237"/>
                      <a:pt x="-15450" y="394452"/>
                      <a:pt x="3912" y="483483"/>
                    </a:cubicBezTo>
                    <a:cubicBezTo>
                      <a:pt x="23274" y="572515"/>
                      <a:pt x="86547" y="546410"/>
                      <a:pt x="97266" y="468270"/>
                    </a:cubicBezTo>
                    <a:cubicBezTo>
                      <a:pt x="108157" y="390130"/>
                      <a:pt x="110750" y="310779"/>
                      <a:pt x="178518" y="250445"/>
                    </a:cubicBezTo>
                    <a:cubicBezTo>
                      <a:pt x="246113" y="189938"/>
                      <a:pt x="247150" y="63910"/>
                      <a:pt x="247150" y="63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43"/>
              <p:cNvSpPr/>
              <p:nvPr/>
            </p:nvSpPr>
            <p:spPr>
              <a:xfrm>
                <a:off x="7138086" y="3590271"/>
                <a:ext cx="202462" cy="471089"/>
              </a:xfrm>
              <a:custGeom>
                <a:avLst/>
                <a:gdLst/>
                <a:ahLst/>
                <a:cxnLst/>
                <a:rect l="l" t="t" r="r" b="b"/>
                <a:pathLst>
                  <a:path w="267277" h="621900" extrusionOk="0">
                    <a:moveTo>
                      <a:pt x="267140" y="3518"/>
                    </a:moveTo>
                    <a:cubicBezTo>
                      <a:pt x="270425" y="6111"/>
                      <a:pt x="213894" y="159453"/>
                      <a:pt x="173268" y="288938"/>
                    </a:cubicBezTo>
                    <a:cubicBezTo>
                      <a:pt x="132469" y="418424"/>
                      <a:pt x="63664" y="622419"/>
                      <a:pt x="24075" y="621900"/>
                    </a:cubicBezTo>
                    <a:cubicBezTo>
                      <a:pt x="-15514" y="621381"/>
                      <a:pt x="-5833" y="542895"/>
                      <a:pt x="49834" y="454555"/>
                    </a:cubicBezTo>
                    <a:cubicBezTo>
                      <a:pt x="105500" y="366215"/>
                      <a:pt x="146299" y="242780"/>
                      <a:pt x="134370" y="197832"/>
                    </a:cubicBezTo>
                    <a:cubicBezTo>
                      <a:pt x="122442" y="152711"/>
                      <a:pt x="227724" y="-27254"/>
                      <a:pt x="267140" y="3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43"/>
              <p:cNvSpPr/>
              <p:nvPr/>
            </p:nvSpPr>
            <p:spPr>
              <a:xfrm>
                <a:off x="7299599" y="3050622"/>
                <a:ext cx="61877" cy="317737"/>
              </a:xfrm>
              <a:custGeom>
                <a:avLst/>
                <a:gdLst/>
                <a:ahLst/>
                <a:cxnLst/>
                <a:rect l="l" t="t" r="r" b="b"/>
                <a:pathLst>
                  <a:path w="81686" h="419455" extrusionOk="0">
                    <a:moveTo>
                      <a:pt x="2607" y="0"/>
                    </a:moveTo>
                    <a:cubicBezTo>
                      <a:pt x="2607" y="0"/>
                      <a:pt x="118781" y="321033"/>
                      <a:pt x="69511" y="386380"/>
                    </a:cubicBezTo>
                    <a:cubicBezTo>
                      <a:pt x="20068" y="451555"/>
                      <a:pt x="-3962" y="427007"/>
                      <a:pt x="533" y="253265"/>
                    </a:cubicBezTo>
                    <a:cubicBezTo>
                      <a:pt x="4855" y="79351"/>
                      <a:pt x="2607" y="0"/>
                      <a:pt x="2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31" name="Google Shape;1731;p43"/>
          <p:cNvSpPr txBox="1">
            <a:spLocks noGrp="1"/>
          </p:cNvSpPr>
          <p:nvPr>
            <p:ph type="title"/>
          </p:nvPr>
        </p:nvSpPr>
        <p:spPr>
          <a:xfrm>
            <a:off x="5298302" y="1624382"/>
            <a:ext cx="3461400" cy="11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Results</a:t>
            </a:r>
            <a:r>
              <a:rPr lang="pt-BR"/>
              <a:t>!</a:t>
            </a:r>
            <a:endParaRPr/>
          </a:p>
        </p:txBody>
      </p:sp>
      <p:sp>
        <p:nvSpPr>
          <p:cNvPr id="1732" name="Google Shape;1732;p43"/>
          <p:cNvSpPr txBox="1">
            <a:spLocks noGrp="1"/>
          </p:cNvSpPr>
          <p:nvPr>
            <p:ph type="subTitle" idx="1"/>
          </p:nvPr>
        </p:nvSpPr>
        <p:spPr>
          <a:xfrm>
            <a:off x="4508482" y="2653449"/>
            <a:ext cx="425156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 err="1"/>
              <a:t>Now</a:t>
            </a:r>
            <a:r>
              <a:rPr lang="pt-BR" dirty="0"/>
              <a:t> </a:t>
            </a:r>
            <a:r>
              <a:rPr lang="pt-BR" dirty="0" err="1"/>
              <a:t>let's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a look </a:t>
            </a:r>
            <a:r>
              <a:rPr lang="pt-BR" dirty="0" err="1"/>
              <a:t>at</a:t>
            </a:r>
            <a:r>
              <a:rPr lang="pt-BR" dirty="0"/>
              <a:t> some </a:t>
            </a:r>
            <a:r>
              <a:rPr lang="pt-BR" dirty="0" err="1"/>
              <a:t>graphs</a:t>
            </a:r>
            <a:r>
              <a:rPr lang="pt-BR" dirty="0"/>
              <a:t>, eh?</a:t>
            </a:r>
          </a:p>
        </p:txBody>
      </p:sp>
      <p:grpSp>
        <p:nvGrpSpPr>
          <p:cNvPr id="1733" name="Google Shape;1733;p43"/>
          <p:cNvGrpSpPr/>
          <p:nvPr/>
        </p:nvGrpSpPr>
        <p:grpSpPr>
          <a:xfrm rot="970700" flipH="1">
            <a:off x="4040825" y="110102"/>
            <a:ext cx="1872741" cy="1539914"/>
            <a:chOff x="7754112" y="1826157"/>
            <a:chExt cx="1072114" cy="881576"/>
          </a:xfrm>
        </p:grpSpPr>
        <p:sp>
          <p:nvSpPr>
            <p:cNvPr id="1734" name="Google Shape;1734;p43"/>
            <p:cNvSpPr/>
            <p:nvPr/>
          </p:nvSpPr>
          <p:spPr>
            <a:xfrm>
              <a:off x="8161502" y="1876483"/>
              <a:ext cx="664724" cy="521984"/>
            </a:xfrm>
            <a:custGeom>
              <a:avLst/>
              <a:gdLst/>
              <a:ahLst/>
              <a:cxnLst/>
              <a:rect l="l" t="t" r="r" b="b"/>
              <a:pathLst>
                <a:path w="877524" h="689088" extrusionOk="0">
                  <a:moveTo>
                    <a:pt x="0" y="688915"/>
                  </a:moveTo>
                  <a:cubicBezTo>
                    <a:pt x="11756" y="667997"/>
                    <a:pt x="24376" y="647598"/>
                    <a:pt x="37342" y="627371"/>
                  </a:cubicBezTo>
                  <a:cubicBezTo>
                    <a:pt x="50307" y="607145"/>
                    <a:pt x="63792" y="587264"/>
                    <a:pt x="77449" y="567556"/>
                  </a:cubicBezTo>
                  <a:cubicBezTo>
                    <a:pt x="104936" y="528313"/>
                    <a:pt x="133980" y="489934"/>
                    <a:pt x="164233" y="452592"/>
                  </a:cubicBezTo>
                  <a:cubicBezTo>
                    <a:pt x="194660" y="415424"/>
                    <a:pt x="226469" y="379292"/>
                    <a:pt x="259661" y="344717"/>
                  </a:cubicBezTo>
                  <a:cubicBezTo>
                    <a:pt x="292854" y="309969"/>
                    <a:pt x="327775" y="276776"/>
                    <a:pt x="363906" y="245140"/>
                  </a:cubicBezTo>
                  <a:cubicBezTo>
                    <a:pt x="382059" y="229408"/>
                    <a:pt x="400556" y="214022"/>
                    <a:pt x="419573" y="199154"/>
                  </a:cubicBezTo>
                  <a:cubicBezTo>
                    <a:pt x="438589" y="184287"/>
                    <a:pt x="457951" y="170111"/>
                    <a:pt x="477660" y="156281"/>
                  </a:cubicBezTo>
                  <a:cubicBezTo>
                    <a:pt x="497368" y="142624"/>
                    <a:pt x="517767" y="129658"/>
                    <a:pt x="538339" y="117211"/>
                  </a:cubicBezTo>
                  <a:cubicBezTo>
                    <a:pt x="559085" y="104936"/>
                    <a:pt x="580176" y="93354"/>
                    <a:pt x="601786" y="82462"/>
                  </a:cubicBezTo>
                  <a:cubicBezTo>
                    <a:pt x="645005" y="61199"/>
                    <a:pt x="689780" y="42701"/>
                    <a:pt x="735765" y="28698"/>
                  </a:cubicBezTo>
                  <a:lnTo>
                    <a:pt x="753053" y="23684"/>
                  </a:lnTo>
                  <a:cubicBezTo>
                    <a:pt x="758758" y="21955"/>
                    <a:pt x="764636" y="20572"/>
                    <a:pt x="770513" y="19016"/>
                  </a:cubicBezTo>
                  <a:lnTo>
                    <a:pt x="779330" y="16769"/>
                  </a:lnTo>
                  <a:lnTo>
                    <a:pt x="788147" y="14695"/>
                  </a:lnTo>
                  <a:cubicBezTo>
                    <a:pt x="794025" y="13484"/>
                    <a:pt x="799903" y="11929"/>
                    <a:pt x="805781" y="10718"/>
                  </a:cubicBezTo>
                  <a:lnTo>
                    <a:pt x="823587" y="7434"/>
                  </a:lnTo>
                  <a:lnTo>
                    <a:pt x="828082" y="6569"/>
                  </a:lnTo>
                  <a:lnTo>
                    <a:pt x="832577" y="5878"/>
                  </a:lnTo>
                  <a:lnTo>
                    <a:pt x="841566" y="4495"/>
                  </a:lnTo>
                  <a:cubicBezTo>
                    <a:pt x="853494" y="2420"/>
                    <a:pt x="865423" y="1383"/>
                    <a:pt x="877352" y="0"/>
                  </a:cubicBezTo>
                  <a:lnTo>
                    <a:pt x="877525" y="864"/>
                  </a:lnTo>
                  <a:cubicBezTo>
                    <a:pt x="782615" y="14867"/>
                    <a:pt x="690817" y="45985"/>
                    <a:pt x="605934" y="89723"/>
                  </a:cubicBezTo>
                  <a:cubicBezTo>
                    <a:pt x="520879" y="133288"/>
                    <a:pt x="441528" y="187917"/>
                    <a:pt x="368747" y="249980"/>
                  </a:cubicBezTo>
                  <a:cubicBezTo>
                    <a:pt x="332443" y="281098"/>
                    <a:pt x="297349" y="313945"/>
                    <a:pt x="263983" y="348175"/>
                  </a:cubicBezTo>
                  <a:cubicBezTo>
                    <a:pt x="230445" y="382404"/>
                    <a:pt x="198463" y="418190"/>
                    <a:pt x="167864" y="455013"/>
                  </a:cubicBezTo>
                  <a:cubicBezTo>
                    <a:pt x="137092" y="491836"/>
                    <a:pt x="107875" y="529696"/>
                    <a:pt x="79869" y="568766"/>
                  </a:cubicBezTo>
                  <a:cubicBezTo>
                    <a:pt x="65866" y="588301"/>
                    <a:pt x="52209" y="608009"/>
                    <a:pt x="39070" y="628063"/>
                  </a:cubicBezTo>
                  <a:cubicBezTo>
                    <a:pt x="25932" y="648116"/>
                    <a:pt x="12966" y="668343"/>
                    <a:pt x="1037" y="689088"/>
                  </a:cubicBezTo>
                  <a:lnTo>
                    <a:pt x="0" y="68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43"/>
            <p:cNvSpPr/>
            <p:nvPr/>
          </p:nvSpPr>
          <p:spPr>
            <a:xfrm>
              <a:off x="7923011" y="2146592"/>
              <a:ext cx="436783" cy="561008"/>
            </a:xfrm>
            <a:custGeom>
              <a:avLst/>
              <a:gdLst/>
              <a:ahLst/>
              <a:cxnLst/>
              <a:rect l="l" t="t" r="r" b="b"/>
              <a:pathLst>
                <a:path w="576611" h="740605" extrusionOk="0">
                  <a:moveTo>
                    <a:pt x="576611" y="0"/>
                  </a:moveTo>
                  <a:cubicBezTo>
                    <a:pt x="576611" y="0"/>
                    <a:pt x="574537" y="216442"/>
                    <a:pt x="497088" y="314118"/>
                  </a:cubicBezTo>
                  <a:cubicBezTo>
                    <a:pt x="419639" y="411793"/>
                    <a:pt x="367257" y="410238"/>
                    <a:pt x="311763" y="548712"/>
                  </a:cubicBezTo>
                  <a:cubicBezTo>
                    <a:pt x="256270" y="687014"/>
                    <a:pt x="12340" y="740606"/>
                    <a:pt x="12340" y="740606"/>
                  </a:cubicBezTo>
                  <a:cubicBezTo>
                    <a:pt x="12340" y="740606"/>
                    <a:pt x="-46092" y="491317"/>
                    <a:pt x="91345" y="318958"/>
                  </a:cubicBezTo>
                  <a:cubicBezTo>
                    <a:pt x="228782" y="146427"/>
                    <a:pt x="576611" y="0"/>
                    <a:pt x="5766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43"/>
            <p:cNvSpPr/>
            <p:nvPr/>
          </p:nvSpPr>
          <p:spPr>
            <a:xfrm>
              <a:off x="7932222" y="2146592"/>
              <a:ext cx="427566" cy="561008"/>
            </a:xfrm>
            <a:custGeom>
              <a:avLst/>
              <a:gdLst/>
              <a:ahLst/>
              <a:cxnLst/>
              <a:rect l="l" t="t" r="r" b="b"/>
              <a:pathLst>
                <a:path w="564443" h="740605" extrusionOk="0">
                  <a:moveTo>
                    <a:pt x="564444" y="0"/>
                  </a:moveTo>
                  <a:cubicBezTo>
                    <a:pt x="564444" y="0"/>
                    <a:pt x="482673" y="173396"/>
                    <a:pt x="455704" y="254475"/>
                  </a:cubicBezTo>
                  <a:cubicBezTo>
                    <a:pt x="428735" y="335555"/>
                    <a:pt x="457087" y="219727"/>
                    <a:pt x="424413" y="211429"/>
                  </a:cubicBezTo>
                  <a:cubicBezTo>
                    <a:pt x="391739" y="203131"/>
                    <a:pt x="325700" y="453284"/>
                    <a:pt x="304955" y="442220"/>
                  </a:cubicBezTo>
                  <a:cubicBezTo>
                    <a:pt x="284210" y="431156"/>
                    <a:pt x="297522" y="366845"/>
                    <a:pt x="276430" y="368920"/>
                  </a:cubicBezTo>
                  <a:cubicBezTo>
                    <a:pt x="255339" y="370994"/>
                    <a:pt x="203131" y="658662"/>
                    <a:pt x="185151" y="625297"/>
                  </a:cubicBezTo>
                  <a:cubicBezTo>
                    <a:pt x="167172" y="591931"/>
                    <a:pt x="206070" y="519669"/>
                    <a:pt x="159738" y="540241"/>
                  </a:cubicBezTo>
                  <a:cubicBezTo>
                    <a:pt x="113580" y="560814"/>
                    <a:pt x="0" y="740606"/>
                    <a:pt x="0" y="740606"/>
                  </a:cubicBezTo>
                  <a:cubicBezTo>
                    <a:pt x="0" y="740606"/>
                    <a:pt x="130349" y="506357"/>
                    <a:pt x="108221" y="500825"/>
                  </a:cubicBezTo>
                  <a:cubicBezTo>
                    <a:pt x="86266" y="495293"/>
                    <a:pt x="27487" y="530214"/>
                    <a:pt x="24721" y="517767"/>
                  </a:cubicBezTo>
                  <a:cubicBezTo>
                    <a:pt x="21955" y="505320"/>
                    <a:pt x="205032" y="407990"/>
                    <a:pt x="193277" y="396234"/>
                  </a:cubicBezTo>
                  <a:cubicBezTo>
                    <a:pt x="181521" y="384479"/>
                    <a:pt x="100096" y="422512"/>
                    <a:pt x="99577" y="404705"/>
                  </a:cubicBezTo>
                  <a:cubicBezTo>
                    <a:pt x="98886" y="386899"/>
                    <a:pt x="298386" y="285074"/>
                    <a:pt x="290606" y="274183"/>
                  </a:cubicBezTo>
                  <a:cubicBezTo>
                    <a:pt x="282654" y="263465"/>
                    <a:pt x="210219" y="294928"/>
                    <a:pt x="219900" y="267960"/>
                  </a:cubicBezTo>
                  <a:cubicBezTo>
                    <a:pt x="229581" y="241164"/>
                    <a:pt x="426142" y="194141"/>
                    <a:pt x="401421" y="187745"/>
                  </a:cubicBezTo>
                  <a:cubicBezTo>
                    <a:pt x="376699" y="181521"/>
                    <a:pt x="324836" y="212293"/>
                    <a:pt x="331751" y="184806"/>
                  </a:cubicBezTo>
                  <a:cubicBezTo>
                    <a:pt x="339012" y="157491"/>
                    <a:pt x="564444" y="0"/>
                    <a:pt x="564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43"/>
            <p:cNvSpPr/>
            <p:nvPr/>
          </p:nvSpPr>
          <p:spPr>
            <a:xfrm>
              <a:off x="7931830" y="2146331"/>
              <a:ext cx="428482" cy="561401"/>
            </a:xfrm>
            <a:custGeom>
              <a:avLst/>
              <a:gdLst/>
              <a:ahLst/>
              <a:cxnLst/>
              <a:rect l="l" t="t" r="r" b="b"/>
              <a:pathLst>
                <a:path w="565653" h="741124" extrusionOk="0">
                  <a:moveTo>
                    <a:pt x="0" y="740433"/>
                  </a:moveTo>
                  <a:cubicBezTo>
                    <a:pt x="38379" y="672492"/>
                    <a:pt x="78140" y="605416"/>
                    <a:pt x="119458" y="539204"/>
                  </a:cubicBezTo>
                  <a:cubicBezTo>
                    <a:pt x="140376" y="506184"/>
                    <a:pt x="161467" y="473511"/>
                    <a:pt x="183595" y="441182"/>
                  </a:cubicBezTo>
                  <a:cubicBezTo>
                    <a:pt x="194487" y="424932"/>
                    <a:pt x="205897" y="409200"/>
                    <a:pt x="217134" y="393123"/>
                  </a:cubicBezTo>
                  <a:lnTo>
                    <a:pt x="234594" y="369611"/>
                  </a:lnTo>
                  <a:lnTo>
                    <a:pt x="243411" y="357856"/>
                  </a:lnTo>
                  <a:lnTo>
                    <a:pt x="252573" y="346273"/>
                  </a:lnTo>
                  <a:cubicBezTo>
                    <a:pt x="258624" y="338666"/>
                    <a:pt x="264502" y="330714"/>
                    <a:pt x="270898" y="323280"/>
                  </a:cubicBezTo>
                  <a:lnTo>
                    <a:pt x="290261" y="300979"/>
                  </a:lnTo>
                  <a:cubicBezTo>
                    <a:pt x="297003" y="293718"/>
                    <a:pt x="304091" y="286803"/>
                    <a:pt x="311006" y="279542"/>
                  </a:cubicBezTo>
                  <a:cubicBezTo>
                    <a:pt x="317921" y="272454"/>
                    <a:pt x="325182" y="266058"/>
                    <a:pt x="332097" y="259316"/>
                  </a:cubicBezTo>
                  <a:cubicBezTo>
                    <a:pt x="346273" y="246004"/>
                    <a:pt x="360103" y="232520"/>
                    <a:pt x="373933" y="218862"/>
                  </a:cubicBezTo>
                  <a:cubicBezTo>
                    <a:pt x="387936" y="205378"/>
                    <a:pt x="401594" y="191721"/>
                    <a:pt x="415251" y="177891"/>
                  </a:cubicBezTo>
                  <a:cubicBezTo>
                    <a:pt x="442566" y="150403"/>
                    <a:pt x="469188" y="122051"/>
                    <a:pt x="494774" y="93008"/>
                  </a:cubicBezTo>
                  <a:cubicBezTo>
                    <a:pt x="507740" y="78486"/>
                    <a:pt x="520015" y="63619"/>
                    <a:pt x="531770" y="48233"/>
                  </a:cubicBezTo>
                  <a:cubicBezTo>
                    <a:pt x="543699" y="33020"/>
                    <a:pt x="554936" y="17115"/>
                    <a:pt x="564098" y="0"/>
                  </a:cubicBezTo>
                  <a:lnTo>
                    <a:pt x="565654" y="691"/>
                  </a:lnTo>
                  <a:cubicBezTo>
                    <a:pt x="558739" y="19189"/>
                    <a:pt x="548539" y="36131"/>
                    <a:pt x="538167" y="52728"/>
                  </a:cubicBezTo>
                  <a:cubicBezTo>
                    <a:pt x="527448" y="69151"/>
                    <a:pt x="515865" y="85056"/>
                    <a:pt x="503937" y="100614"/>
                  </a:cubicBezTo>
                  <a:cubicBezTo>
                    <a:pt x="480080" y="131732"/>
                    <a:pt x="454148" y="161121"/>
                    <a:pt x="427352" y="189646"/>
                  </a:cubicBezTo>
                  <a:cubicBezTo>
                    <a:pt x="413868" y="203822"/>
                    <a:pt x="400038" y="217825"/>
                    <a:pt x="386207" y="231483"/>
                  </a:cubicBezTo>
                  <a:cubicBezTo>
                    <a:pt x="372205" y="245140"/>
                    <a:pt x="357856" y="258451"/>
                    <a:pt x="343334" y="271590"/>
                  </a:cubicBezTo>
                  <a:cubicBezTo>
                    <a:pt x="336073" y="278159"/>
                    <a:pt x="328467" y="284556"/>
                    <a:pt x="321724" y="291125"/>
                  </a:cubicBezTo>
                  <a:cubicBezTo>
                    <a:pt x="314982" y="297867"/>
                    <a:pt x="307894" y="304264"/>
                    <a:pt x="301152" y="311179"/>
                  </a:cubicBezTo>
                  <a:lnTo>
                    <a:pt x="281617" y="332616"/>
                  </a:lnTo>
                  <a:cubicBezTo>
                    <a:pt x="275220" y="339704"/>
                    <a:pt x="269170" y="347483"/>
                    <a:pt x="262946" y="354744"/>
                  </a:cubicBezTo>
                  <a:lnTo>
                    <a:pt x="253611" y="365981"/>
                  </a:lnTo>
                  <a:lnTo>
                    <a:pt x="244621" y="377391"/>
                  </a:lnTo>
                  <a:lnTo>
                    <a:pt x="226815" y="400384"/>
                  </a:lnTo>
                  <a:cubicBezTo>
                    <a:pt x="215405" y="416115"/>
                    <a:pt x="203649" y="431501"/>
                    <a:pt x="192412" y="447406"/>
                  </a:cubicBezTo>
                  <a:cubicBezTo>
                    <a:pt x="169765" y="479043"/>
                    <a:pt x="147983" y="511198"/>
                    <a:pt x="126373" y="543699"/>
                  </a:cubicBezTo>
                  <a:cubicBezTo>
                    <a:pt x="83154" y="608528"/>
                    <a:pt x="41491" y="674394"/>
                    <a:pt x="1383" y="741124"/>
                  </a:cubicBezTo>
                  <a:lnTo>
                    <a:pt x="0" y="7404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43"/>
            <p:cNvSpPr/>
            <p:nvPr/>
          </p:nvSpPr>
          <p:spPr>
            <a:xfrm>
              <a:off x="8113343" y="2020437"/>
              <a:ext cx="379898" cy="97892"/>
            </a:xfrm>
            <a:custGeom>
              <a:avLst/>
              <a:gdLst/>
              <a:ahLst/>
              <a:cxnLst/>
              <a:rect l="l" t="t" r="r" b="b"/>
              <a:pathLst>
                <a:path w="501516" h="129231" extrusionOk="0">
                  <a:moveTo>
                    <a:pt x="501517" y="0"/>
                  </a:moveTo>
                  <a:cubicBezTo>
                    <a:pt x="483365" y="13830"/>
                    <a:pt x="464348" y="26277"/>
                    <a:pt x="444813" y="38033"/>
                  </a:cubicBezTo>
                  <a:cubicBezTo>
                    <a:pt x="425278" y="49789"/>
                    <a:pt x="405224" y="60853"/>
                    <a:pt x="384825" y="70880"/>
                  </a:cubicBezTo>
                  <a:cubicBezTo>
                    <a:pt x="343853" y="90933"/>
                    <a:pt x="300979" y="107530"/>
                    <a:pt x="256204" y="118248"/>
                  </a:cubicBezTo>
                  <a:cubicBezTo>
                    <a:pt x="244967" y="120841"/>
                    <a:pt x="233730" y="123089"/>
                    <a:pt x="222493" y="124817"/>
                  </a:cubicBezTo>
                  <a:cubicBezTo>
                    <a:pt x="211083" y="126546"/>
                    <a:pt x="199673" y="127929"/>
                    <a:pt x="188263" y="128621"/>
                  </a:cubicBezTo>
                  <a:cubicBezTo>
                    <a:pt x="165271" y="130004"/>
                    <a:pt x="142105" y="129139"/>
                    <a:pt x="119458" y="124990"/>
                  </a:cubicBezTo>
                  <a:cubicBezTo>
                    <a:pt x="96811" y="121014"/>
                    <a:pt x="74683" y="113753"/>
                    <a:pt x="54283" y="103035"/>
                  </a:cubicBezTo>
                  <a:cubicBezTo>
                    <a:pt x="44257" y="97676"/>
                    <a:pt x="34403" y="91452"/>
                    <a:pt x="25413" y="84537"/>
                  </a:cubicBezTo>
                  <a:cubicBezTo>
                    <a:pt x="16423" y="77449"/>
                    <a:pt x="7953" y="69842"/>
                    <a:pt x="0" y="61544"/>
                  </a:cubicBezTo>
                  <a:cubicBezTo>
                    <a:pt x="8471" y="69151"/>
                    <a:pt x="17288" y="76239"/>
                    <a:pt x="26623" y="82635"/>
                  </a:cubicBezTo>
                  <a:cubicBezTo>
                    <a:pt x="35959" y="88859"/>
                    <a:pt x="45812" y="94564"/>
                    <a:pt x="56012" y="99404"/>
                  </a:cubicBezTo>
                  <a:cubicBezTo>
                    <a:pt x="66212" y="104245"/>
                    <a:pt x="76758" y="108221"/>
                    <a:pt x="87476" y="111333"/>
                  </a:cubicBezTo>
                  <a:cubicBezTo>
                    <a:pt x="98194" y="114445"/>
                    <a:pt x="109258" y="117038"/>
                    <a:pt x="120323" y="118594"/>
                  </a:cubicBezTo>
                  <a:cubicBezTo>
                    <a:pt x="131387" y="120150"/>
                    <a:pt x="142624" y="121187"/>
                    <a:pt x="153861" y="121533"/>
                  </a:cubicBezTo>
                  <a:cubicBezTo>
                    <a:pt x="165098" y="121878"/>
                    <a:pt x="176335" y="121533"/>
                    <a:pt x="187572" y="120668"/>
                  </a:cubicBezTo>
                  <a:cubicBezTo>
                    <a:pt x="193104" y="120323"/>
                    <a:pt x="198809" y="119631"/>
                    <a:pt x="204341" y="119112"/>
                  </a:cubicBezTo>
                  <a:cubicBezTo>
                    <a:pt x="209873" y="118421"/>
                    <a:pt x="215578" y="117729"/>
                    <a:pt x="221110" y="116692"/>
                  </a:cubicBezTo>
                  <a:cubicBezTo>
                    <a:pt x="232174" y="114963"/>
                    <a:pt x="243238" y="112716"/>
                    <a:pt x="254302" y="110123"/>
                  </a:cubicBezTo>
                  <a:cubicBezTo>
                    <a:pt x="265366" y="107530"/>
                    <a:pt x="276258" y="104591"/>
                    <a:pt x="286976" y="101479"/>
                  </a:cubicBezTo>
                  <a:cubicBezTo>
                    <a:pt x="297867" y="98194"/>
                    <a:pt x="308413" y="94564"/>
                    <a:pt x="319131" y="90761"/>
                  </a:cubicBezTo>
                  <a:cubicBezTo>
                    <a:pt x="340395" y="83154"/>
                    <a:pt x="361313" y="74337"/>
                    <a:pt x="381886" y="65002"/>
                  </a:cubicBezTo>
                  <a:cubicBezTo>
                    <a:pt x="402458" y="55494"/>
                    <a:pt x="422685" y="45467"/>
                    <a:pt x="442739" y="34575"/>
                  </a:cubicBezTo>
                  <a:cubicBezTo>
                    <a:pt x="462792" y="23857"/>
                    <a:pt x="482327" y="12447"/>
                    <a:pt x="501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43"/>
            <p:cNvSpPr/>
            <p:nvPr/>
          </p:nvSpPr>
          <p:spPr>
            <a:xfrm>
              <a:off x="7754243" y="1976523"/>
              <a:ext cx="556300" cy="238099"/>
            </a:xfrm>
            <a:custGeom>
              <a:avLst/>
              <a:gdLst/>
              <a:ahLst/>
              <a:cxnLst/>
              <a:rect l="l" t="t" r="r" b="b"/>
              <a:pathLst>
                <a:path w="734390" h="314322" extrusionOk="0">
                  <a:moveTo>
                    <a:pt x="734382" y="163638"/>
                  </a:moveTo>
                  <a:cubicBezTo>
                    <a:pt x="734728" y="162774"/>
                    <a:pt x="678716" y="215329"/>
                    <a:pt x="604206" y="254572"/>
                  </a:cubicBezTo>
                  <a:cubicBezTo>
                    <a:pt x="530387" y="295544"/>
                    <a:pt x="438071" y="323031"/>
                    <a:pt x="383960" y="311794"/>
                  </a:cubicBezTo>
                  <a:cubicBezTo>
                    <a:pt x="277295" y="287073"/>
                    <a:pt x="279024" y="250596"/>
                    <a:pt x="143661" y="232962"/>
                  </a:cubicBezTo>
                  <a:cubicBezTo>
                    <a:pt x="12274" y="204783"/>
                    <a:pt x="4322" y="18422"/>
                    <a:pt x="0" y="21361"/>
                  </a:cubicBezTo>
                  <a:cubicBezTo>
                    <a:pt x="3976" y="25337"/>
                    <a:pt x="170975" y="-12351"/>
                    <a:pt x="336592" y="4246"/>
                  </a:cubicBezTo>
                  <a:cubicBezTo>
                    <a:pt x="503764" y="29140"/>
                    <a:pt x="735938" y="159662"/>
                    <a:pt x="734382" y="1636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43"/>
            <p:cNvSpPr/>
            <p:nvPr/>
          </p:nvSpPr>
          <p:spPr>
            <a:xfrm>
              <a:off x="7754299" y="1992821"/>
              <a:ext cx="556238" cy="184512"/>
            </a:xfrm>
            <a:custGeom>
              <a:avLst/>
              <a:gdLst/>
              <a:ahLst/>
              <a:cxnLst/>
              <a:rect l="l" t="t" r="r" b="b"/>
              <a:pathLst>
                <a:path w="734308" h="243580" extrusionOk="0">
                  <a:moveTo>
                    <a:pt x="734308" y="142108"/>
                  </a:moveTo>
                  <a:cubicBezTo>
                    <a:pt x="734654" y="147813"/>
                    <a:pt x="538265" y="225089"/>
                    <a:pt x="449234" y="237882"/>
                  </a:cubicBezTo>
                  <a:cubicBezTo>
                    <a:pt x="360029" y="257763"/>
                    <a:pt x="487785" y="221805"/>
                    <a:pt x="492453" y="188785"/>
                  </a:cubicBezTo>
                  <a:cubicBezTo>
                    <a:pt x="494873" y="173399"/>
                    <a:pt x="429526" y="190514"/>
                    <a:pt x="366944" y="197083"/>
                  </a:cubicBezTo>
                  <a:cubicBezTo>
                    <a:pt x="304017" y="205554"/>
                    <a:pt x="243856" y="203307"/>
                    <a:pt x="249906" y="194144"/>
                  </a:cubicBezTo>
                  <a:cubicBezTo>
                    <a:pt x="261143" y="176165"/>
                    <a:pt x="324589" y="164928"/>
                    <a:pt x="321132" y="148851"/>
                  </a:cubicBezTo>
                  <a:cubicBezTo>
                    <a:pt x="319576" y="141763"/>
                    <a:pt x="248005" y="153864"/>
                    <a:pt x="184731" y="152481"/>
                  </a:cubicBezTo>
                  <a:cubicBezTo>
                    <a:pt x="120767" y="153172"/>
                    <a:pt x="65273" y="140207"/>
                    <a:pt x="81178" y="133637"/>
                  </a:cubicBezTo>
                  <a:cubicBezTo>
                    <a:pt x="111605" y="119461"/>
                    <a:pt x="175915" y="137095"/>
                    <a:pt x="157936" y="105631"/>
                  </a:cubicBezTo>
                  <a:cubicBezTo>
                    <a:pt x="134597" y="79527"/>
                    <a:pt x="-4223" y="4152"/>
                    <a:pt x="99" y="3"/>
                  </a:cubicBezTo>
                  <a:cubicBezTo>
                    <a:pt x="-74" y="-342"/>
                    <a:pt x="40725" y="26454"/>
                    <a:pt x="88439" y="43223"/>
                  </a:cubicBezTo>
                  <a:cubicBezTo>
                    <a:pt x="135116" y="61202"/>
                    <a:pt x="188881" y="69154"/>
                    <a:pt x="190264" y="60165"/>
                  </a:cubicBezTo>
                  <a:cubicBezTo>
                    <a:pt x="193375" y="42877"/>
                    <a:pt x="160010" y="6918"/>
                    <a:pt x="169518" y="2769"/>
                  </a:cubicBezTo>
                  <a:cubicBezTo>
                    <a:pt x="177471" y="-342"/>
                    <a:pt x="277567" y="109089"/>
                    <a:pt x="288458" y="95432"/>
                  </a:cubicBezTo>
                  <a:cubicBezTo>
                    <a:pt x="297966" y="82639"/>
                    <a:pt x="255265" y="34924"/>
                    <a:pt x="269960" y="28874"/>
                  </a:cubicBezTo>
                  <a:cubicBezTo>
                    <a:pt x="283271" y="24033"/>
                    <a:pt x="402730" y="131217"/>
                    <a:pt x="413275" y="118597"/>
                  </a:cubicBezTo>
                  <a:cubicBezTo>
                    <a:pt x="422438" y="107014"/>
                    <a:pt x="382157" y="67944"/>
                    <a:pt x="407743" y="62239"/>
                  </a:cubicBezTo>
                  <a:cubicBezTo>
                    <a:pt x="434193" y="55324"/>
                    <a:pt x="511296" y="179277"/>
                    <a:pt x="513371" y="156457"/>
                  </a:cubicBezTo>
                  <a:cubicBezTo>
                    <a:pt x="515964" y="132946"/>
                    <a:pt x="477240" y="112028"/>
                    <a:pt x="504900" y="100445"/>
                  </a:cubicBezTo>
                  <a:cubicBezTo>
                    <a:pt x="529621" y="93876"/>
                    <a:pt x="732233" y="146257"/>
                    <a:pt x="734308" y="1421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43"/>
            <p:cNvSpPr/>
            <p:nvPr/>
          </p:nvSpPr>
          <p:spPr>
            <a:xfrm>
              <a:off x="7754112" y="1992300"/>
              <a:ext cx="556687" cy="136783"/>
            </a:xfrm>
            <a:custGeom>
              <a:avLst/>
              <a:gdLst/>
              <a:ahLst/>
              <a:cxnLst/>
              <a:rect l="l" t="t" r="r" b="b"/>
              <a:pathLst>
                <a:path w="734900" h="180571" extrusionOk="0">
                  <a:moveTo>
                    <a:pt x="519" y="0"/>
                  </a:moveTo>
                  <a:cubicBezTo>
                    <a:pt x="47714" y="30254"/>
                    <a:pt x="100960" y="55666"/>
                    <a:pt x="158528" y="75547"/>
                  </a:cubicBezTo>
                  <a:cubicBezTo>
                    <a:pt x="187226" y="85574"/>
                    <a:pt x="216961" y="94218"/>
                    <a:pt x="247560" y="101825"/>
                  </a:cubicBezTo>
                  <a:cubicBezTo>
                    <a:pt x="262946" y="105455"/>
                    <a:pt x="278159" y="109258"/>
                    <a:pt x="293891" y="112197"/>
                  </a:cubicBezTo>
                  <a:cubicBezTo>
                    <a:pt x="301671" y="113926"/>
                    <a:pt x="309450" y="115482"/>
                    <a:pt x="317230" y="117038"/>
                  </a:cubicBezTo>
                  <a:cubicBezTo>
                    <a:pt x="321206" y="117729"/>
                    <a:pt x="325182" y="118594"/>
                    <a:pt x="329158" y="119285"/>
                  </a:cubicBezTo>
                  <a:cubicBezTo>
                    <a:pt x="333134" y="120150"/>
                    <a:pt x="336938" y="120841"/>
                    <a:pt x="340914" y="121706"/>
                  </a:cubicBezTo>
                  <a:cubicBezTo>
                    <a:pt x="348693" y="123261"/>
                    <a:pt x="356819" y="124472"/>
                    <a:pt x="364598" y="126200"/>
                  </a:cubicBezTo>
                  <a:cubicBezTo>
                    <a:pt x="372377" y="127929"/>
                    <a:pt x="380330" y="129485"/>
                    <a:pt x="388109" y="131041"/>
                  </a:cubicBezTo>
                  <a:cubicBezTo>
                    <a:pt x="395889" y="132770"/>
                    <a:pt x="403495" y="135017"/>
                    <a:pt x="411275" y="136919"/>
                  </a:cubicBezTo>
                  <a:cubicBezTo>
                    <a:pt x="419054" y="138820"/>
                    <a:pt x="426142" y="141068"/>
                    <a:pt x="433576" y="143142"/>
                  </a:cubicBezTo>
                  <a:cubicBezTo>
                    <a:pt x="448443" y="147118"/>
                    <a:pt x="463657" y="150576"/>
                    <a:pt x="479043" y="153515"/>
                  </a:cubicBezTo>
                  <a:cubicBezTo>
                    <a:pt x="494429" y="156627"/>
                    <a:pt x="510161" y="159047"/>
                    <a:pt x="526065" y="160949"/>
                  </a:cubicBezTo>
                  <a:cubicBezTo>
                    <a:pt x="557875" y="164925"/>
                    <a:pt x="591240" y="166308"/>
                    <a:pt x="625643" y="164579"/>
                  </a:cubicBezTo>
                  <a:cubicBezTo>
                    <a:pt x="642757" y="163715"/>
                    <a:pt x="660564" y="161813"/>
                    <a:pt x="678716" y="158355"/>
                  </a:cubicBezTo>
                  <a:cubicBezTo>
                    <a:pt x="696695" y="155244"/>
                    <a:pt x="715366" y="150403"/>
                    <a:pt x="734901" y="141932"/>
                  </a:cubicBezTo>
                  <a:cubicBezTo>
                    <a:pt x="734728" y="142624"/>
                    <a:pt x="734728" y="143142"/>
                    <a:pt x="734555" y="143834"/>
                  </a:cubicBezTo>
                  <a:cubicBezTo>
                    <a:pt x="714156" y="155244"/>
                    <a:pt x="694448" y="161813"/>
                    <a:pt x="675431" y="167172"/>
                  </a:cubicBezTo>
                  <a:cubicBezTo>
                    <a:pt x="656415" y="172186"/>
                    <a:pt x="637744" y="175470"/>
                    <a:pt x="619592" y="177545"/>
                  </a:cubicBezTo>
                  <a:cubicBezTo>
                    <a:pt x="583288" y="181867"/>
                    <a:pt x="548885" y="181175"/>
                    <a:pt x="516038" y="177891"/>
                  </a:cubicBezTo>
                  <a:cubicBezTo>
                    <a:pt x="499788" y="175989"/>
                    <a:pt x="483710" y="173396"/>
                    <a:pt x="468151" y="170111"/>
                  </a:cubicBezTo>
                  <a:cubicBezTo>
                    <a:pt x="452593" y="166654"/>
                    <a:pt x="437725" y="162677"/>
                    <a:pt x="423031" y="158010"/>
                  </a:cubicBezTo>
                  <a:cubicBezTo>
                    <a:pt x="415770" y="155762"/>
                    <a:pt x="408509" y="152996"/>
                    <a:pt x="401421" y="150749"/>
                  </a:cubicBezTo>
                  <a:cubicBezTo>
                    <a:pt x="394160" y="148674"/>
                    <a:pt x="387072" y="146254"/>
                    <a:pt x="379811" y="144180"/>
                  </a:cubicBezTo>
                  <a:cubicBezTo>
                    <a:pt x="372205" y="142451"/>
                    <a:pt x="364771" y="140549"/>
                    <a:pt x="357164" y="138475"/>
                  </a:cubicBezTo>
                  <a:cubicBezTo>
                    <a:pt x="349731" y="136573"/>
                    <a:pt x="341778" y="135017"/>
                    <a:pt x="334172" y="133115"/>
                  </a:cubicBezTo>
                  <a:cubicBezTo>
                    <a:pt x="330368" y="132251"/>
                    <a:pt x="326565" y="131214"/>
                    <a:pt x="322762" y="130349"/>
                  </a:cubicBezTo>
                  <a:cubicBezTo>
                    <a:pt x="318958" y="129485"/>
                    <a:pt x="314982" y="128621"/>
                    <a:pt x="311179" y="127756"/>
                  </a:cubicBezTo>
                  <a:cubicBezTo>
                    <a:pt x="303399" y="126027"/>
                    <a:pt x="295793" y="124126"/>
                    <a:pt x="288186" y="122224"/>
                  </a:cubicBezTo>
                  <a:cubicBezTo>
                    <a:pt x="272800" y="118767"/>
                    <a:pt x="257760" y="114445"/>
                    <a:pt x="242547" y="110469"/>
                  </a:cubicBezTo>
                  <a:cubicBezTo>
                    <a:pt x="212466" y="101998"/>
                    <a:pt x="183077" y="92489"/>
                    <a:pt x="154898" y="81771"/>
                  </a:cubicBezTo>
                  <a:cubicBezTo>
                    <a:pt x="98367" y="59988"/>
                    <a:pt x="46331" y="32847"/>
                    <a:pt x="0" y="1383"/>
                  </a:cubicBezTo>
                  <a:cubicBezTo>
                    <a:pt x="0" y="692"/>
                    <a:pt x="346" y="346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43"/>
            <p:cNvSpPr/>
            <p:nvPr/>
          </p:nvSpPr>
          <p:spPr>
            <a:xfrm>
              <a:off x="8042473" y="1826157"/>
              <a:ext cx="556299" cy="238099"/>
            </a:xfrm>
            <a:custGeom>
              <a:avLst/>
              <a:gdLst/>
              <a:ahLst/>
              <a:cxnLst/>
              <a:rect l="l" t="t" r="r" b="b"/>
              <a:pathLst>
                <a:path w="734388" h="314322" extrusionOk="0">
                  <a:moveTo>
                    <a:pt x="734382" y="163638"/>
                  </a:moveTo>
                  <a:cubicBezTo>
                    <a:pt x="734728" y="162774"/>
                    <a:pt x="678716" y="215329"/>
                    <a:pt x="604206" y="254572"/>
                  </a:cubicBezTo>
                  <a:cubicBezTo>
                    <a:pt x="530387" y="295544"/>
                    <a:pt x="438071" y="323031"/>
                    <a:pt x="383960" y="311794"/>
                  </a:cubicBezTo>
                  <a:cubicBezTo>
                    <a:pt x="277295" y="287073"/>
                    <a:pt x="279024" y="250596"/>
                    <a:pt x="143661" y="232962"/>
                  </a:cubicBezTo>
                  <a:cubicBezTo>
                    <a:pt x="12274" y="204783"/>
                    <a:pt x="4322" y="18422"/>
                    <a:pt x="0" y="21361"/>
                  </a:cubicBezTo>
                  <a:cubicBezTo>
                    <a:pt x="3976" y="25337"/>
                    <a:pt x="170976" y="-12351"/>
                    <a:pt x="336592" y="4246"/>
                  </a:cubicBezTo>
                  <a:cubicBezTo>
                    <a:pt x="503591" y="29313"/>
                    <a:pt x="735765" y="159662"/>
                    <a:pt x="734382" y="1636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43"/>
            <p:cNvSpPr/>
            <p:nvPr/>
          </p:nvSpPr>
          <p:spPr>
            <a:xfrm>
              <a:off x="8042530" y="1842455"/>
              <a:ext cx="556238" cy="184512"/>
            </a:xfrm>
            <a:custGeom>
              <a:avLst/>
              <a:gdLst/>
              <a:ahLst/>
              <a:cxnLst/>
              <a:rect l="l" t="t" r="r" b="b"/>
              <a:pathLst>
                <a:path w="734308" h="243580" extrusionOk="0">
                  <a:moveTo>
                    <a:pt x="734308" y="142108"/>
                  </a:moveTo>
                  <a:cubicBezTo>
                    <a:pt x="734654" y="147813"/>
                    <a:pt x="538265" y="225089"/>
                    <a:pt x="449234" y="237882"/>
                  </a:cubicBezTo>
                  <a:cubicBezTo>
                    <a:pt x="360029" y="257763"/>
                    <a:pt x="487785" y="221805"/>
                    <a:pt x="492453" y="188785"/>
                  </a:cubicBezTo>
                  <a:cubicBezTo>
                    <a:pt x="494873" y="173399"/>
                    <a:pt x="429525" y="190514"/>
                    <a:pt x="366944" y="197083"/>
                  </a:cubicBezTo>
                  <a:cubicBezTo>
                    <a:pt x="304017" y="205554"/>
                    <a:pt x="243856" y="203307"/>
                    <a:pt x="249906" y="194144"/>
                  </a:cubicBezTo>
                  <a:cubicBezTo>
                    <a:pt x="261143" y="176165"/>
                    <a:pt x="324416" y="164928"/>
                    <a:pt x="321132" y="148851"/>
                  </a:cubicBezTo>
                  <a:cubicBezTo>
                    <a:pt x="319576" y="141763"/>
                    <a:pt x="248004" y="153864"/>
                    <a:pt x="184731" y="152481"/>
                  </a:cubicBezTo>
                  <a:cubicBezTo>
                    <a:pt x="120767" y="153172"/>
                    <a:pt x="65273" y="140207"/>
                    <a:pt x="81178" y="133637"/>
                  </a:cubicBezTo>
                  <a:cubicBezTo>
                    <a:pt x="111605" y="119461"/>
                    <a:pt x="175915" y="137095"/>
                    <a:pt x="157936" y="105631"/>
                  </a:cubicBezTo>
                  <a:cubicBezTo>
                    <a:pt x="134597" y="79527"/>
                    <a:pt x="-4223" y="4152"/>
                    <a:pt x="99" y="3"/>
                  </a:cubicBezTo>
                  <a:cubicBezTo>
                    <a:pt x="-74" y="-342"/>
                    <a:pt x="40725" y="26454"/>
                    <a:pt x="88439" y="43223"/>
                  </a:cubicBezTo>
                  <a:cubicBezTo>
                    <a:pt x="135116" y="61202"/>
                    <a:pt x="188881" y="69154"/>
                    <a:pt x="190264" y="60165"/>
                  </a:cubicBezTo>
                  <a:cubicBezTo>
                    <a:pt x="193375" y="42877"/>
                    <a:pt x="160010" y="6918"/>
                    <a:pt x="169518" y="2769"/>
                  </a:cubicBezTo>
                  <a:cubicBezTo>
                    <a:pt x="177471" y="-342"/>
                    <a:pt x="277567" y="109262"/>
                    <a:pt x="288458" y="95432"/>
                  </a:cubicBezTo>
                  <a:cubicBezTo>
                    <a:pt x="297966" y="82639"/>
                    <a:pt x="255265" y="34924"/>
                    <a:pt x="269960" y="28874"/>
                  </a:cubicBezTo>
                  <a:cubicBezTo>
                    <a:pt x="283272" y="24033"/>
                    <a:pt x="402730" y="131217"/>
                    <a:pt x="413275" y="118597"/>
                  </a:cubicBezTo>
                  <a:cubicBezTo>
                    <a:pt x="422438" y="107014"/>
                    <a:pt x="382157" y="67944"/>
                    <a:pt x="407743" y="62239"/>
                  </a:cubicBezTo>
                  <a:cubicBezTo>
                    <a:pt x="434193" y="55324"/>
                    <a:pt x="511296" y="179277"/>
                    <a:pt x="513371" y="156457"/>
                  </a:cubicBezTo>
                  <a:cubicBezTo>
                    <a:pt x="515964" y="132946"/>
                    <a:pt x="477240" y="112028"/>
                    <a:pt x="504900" y="100445"/>
                  </a:cubicBezTo>
                  <a:cubicBezTo>
                    <a:pt x="529449" y="93876"/>
                    <a:pt x="732061" y="146430"/>
                    <a:pt x="734308" y="1421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43"/>
            <p:cNvSpPr/>
            <p:nvPr/>
          </p:nvSpPr>
          <p:spPr>
            <a:xfrm>
              <a:off x="8042081" y="1841934"/>
              <a:ext cx="556687" cy="136783"/>
            </a:xfrm>
            <a:custGeom>
              <a:avLst/>
              <a:gdLst/>
              <a:ahLst/>
              <a:cxnLst/>
              <a:rect l="l" t="t" r="r" b="b"/>
              <a:pathLst>
                <a:path w="734900" h="180571" extrusionOk="0">
                  <a:moveTo>
                    <a:pt x="692" y="0"/>
                  </a:moveTo>
                  <a:cubicBezTo>
                    <a:pt x="47887" y="30254"/>
                    <a:pt x="101133" y="55666"/>
                    <a:pt x="158701" y="75547"/>
                  </a:cubicBezTo>
                  <a:cubicBezTo>
                    <a:pt x="187399" y="85574"/>
                    <a:pt x="217134" y="94218"/>
                    <a:pt x="247733" y="101825"/>
                  </a:cubicBezTo>
                  <a:cubicBezTo>
                    <a:pt x="263119" y="105455"/>
                    <a:pt x="278332" y="109258"/>
                    <a:pt x="294064" y="112197"/>
                  </a:cubicBezTo>
                  <a:cubicBezTo>
                    <a:pt x="301843" y="113926"/>
                    <a:pt x="309623" y="115482"/>
                    <a:pt x="317402" y="117038"/>
                  </a:cubicBezTo>
                  <a:cubicBezTo>
                    <a:pt x="321379" y="117729"/>
                    <a:pt x="325355" y="118594"/>
                    <a:pt x="329331" y="119285"/>
                  </a:cubicBezTo>
                  <a:cubicBezTo>
                    <a:pt x="333307" y="120150"/>
                    <a:pt x="337110" y="120841"/>
                    <a:pt x="341087" y="121706"/>
                  </a:cubicBezTo>
                  <a:cubicBezTo>
                    <a:pt x="348866" y="123261"/>
                    <a:pt x="356991" y="124472"/>
                    <a:pt x="364771" y="126200"/>
                  </a:cubicBezTo>
                  <a:cubicBezTo>
                    <a:pt x="372550" y="127929"/>
                    <a:pt x="380330" y="129485"/>
                    <a:pt x="388282" y="131041"/>
                  </a:cubicBezTo>
                  <a:cubicBezTo>
                    <a:pt x="396062" y="132770"/>
                    <a:pt x="403668" y="135017"/>
                    <a:pt x="411275" y="136919"/>
                  </a:cubicBezTo>
                  <a:cubicBezTo>
                    <a:pt x="419054" y="138820"/>
                    <a:pt x="426142" y="141068"/>
                    <a:pt x="433576" y="143142"/>
                  </a:cubicBezTo>
                  <a:cubicBezTo>
                    <a:pt x="448443" y="147118"/>
                    <a:pt x="463657" y="150576"/>
                    <a:pt x="479043" y="153515"/>
                  </a:cubicBezTo>
                  <a:cubicBezTo>
                    <a:pt x="494428" y="156627"/>
                    <a:pt x="510160" y="159047"/>
                    <a:pt x="526065" y="160949"/>
                  </a:cubicBezTo>
                  <a:cubicBezTo>
                    <a:pt x="557875" y="164925"/>
                    <a:pt x="591240" y="166308"/>
                    <a:pt x="625643" y="164579"/>
                  </a:cubicBezTo>
                  <a:cubicBezTo>
                    <a:pt x="642757" y="163715"/>
                    <a:pt x="660564" y="161813"/>
                    <a:pt x="678716" y="158355"/>
                  </a:cubicBezTo>
                  <a:cubicBezTo>
                    <a:pt x="696695" y="155244"/>
                    <a:pt x="715366" y="150403"/>
                    <a:pt x="734901" y="141932"/>
                  </a:cubicBezTo>
                  <a:cubicBezTo>
                    <a:pt x="734728" y="142624"/>
                    <a:pt x="734728" y="143142"/>
                    <a:pt x="734555" y="143834"/>
                  </a:cubicBezTo>
                  <a:cubicBezTo>
                    <a:pt x="714156" y="155244"/>
                    <a:pt x="694448" y="161813"/>
                    <a:pt x="675431" y="167172"/>
                  </a:cubicBezTo>
                  <a:cubicBezTo>
                    <a:pt x="656415" y="172186"/>
                    <a:pt x="637744" y="175470"/>
                    <a:pt x="619592" y="177545"/>
                  </a:cubicBezTo>
                  <a:cubicBezTo>
                    <a:pt x="583288" y="181867"/>
                    <a:pt x="548885" y="181175"/>
                    <a:pt x="516038" y="177891"/>
                  </a:cubicBezTo>
                  <a:cubicBezTo>
                    <a:pt x="499788" y="175989"/>
                    <a:pt x="483710" y="173396"/>
                    <a:pt x="468151" y="170111"/>
                  </a:cubicBezTo>
                  <a:cubicBezTo>
                    <a:pt x="452592" y="166654"/>
                    <a:pt x="437725" y="162677"/>
                    <a:pt x="423031" y="158010"/>
                  </a:cubicBezTo>
                  <a:cubicBezTo>
                    <a:pt x="415769" y="155762"/>
                    <a:pt x="408509" y="152996"/>
                    <a:pt x="401421" y="150749"/>
                  </a:cubicBezTo>
                  <a:cubicBezTo>
                    <a:pt x="394160" y="148674"/>
                    <a:pt x="387072" y="146254"/>
                    <a:pt x="379811" y="144180"/>
                  </a:cubicBezTo>
                  <a:cubicBezTo>
                    <a:pt x="372204" y="142451"/>
                    <a:pt x="364771" y="140549"/>
                    <a:pt x="357164" y="138475"/>
                  </a:cubicBezTo>
                  <a:cubicBezTo>
                    <a:pt x="349730" y="136573"/>
                    <a:pt x="341778" y="135017"/>
                    <a:pt x="334171" y="133115"/>
                  </a:cubicBezTo>
                  <a:cubicBezTo>
                    <a:pt x="330368" y="132251"/>
                    <a:pt x="326565" y="131214"/>
                    <a:pt x="322762" y="130349"/>
                  </a:cubicBezTo>
                  <a:cubicBezTo>
                    <a:pt x="318958" y="129485"/>
                    <a:pt x="314982" y="128621"/>
                    <a:pt x="311179" y="127756"/>
                  </a:cubicBezTo>
                  <a:cubicBezTo>
                    <a:pt x="303399" y="126027"/>
                    <a:pt x="295793" y="124126"/>
                    <a:pt x="288186" y="122224"/>
                  </a:cubicBezTo>
                  <a:cubicBezTo>
                    <a:pt x="272800" y="118767"/>
                    <a:pt x="257760" y="114445"/>
                    <a:pt x="242547" y="110469"/>
                  </a:cubicBezTo>
                  <a:cubicBezTo>
                    <a:pt x="212466" y="101998"/>
                    <a:pt x="183077" y="92489"/>
                    <a:pt x="154898" y="81771"/>
                  </a:cubicBezTo>
                  <a:cubicBezTo>
                    <a:pt x="98367" y="59988"/>
                    <a:pt x="46331" y="32847"/>
                    <a:pt x="0" y="1383"/>
                  </a:cubicBezTo>
                  <a:cubicBezTo>
                    <a:pt x="346" y="692"/>
                    <a:pt x="519" y="346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43"/>
            <p:cNvSpPr/>
            <p:nvPr/>
          </p:nvSpPr>
          <p:spPr>
            <a:xfrm>
              <a:off x="8486306" y="1932756"/>
              <a:ext cx="151130" cy="343232"/>
            </a:xfrm>
            <a:custGeom>
              <a:avLst/>
              <a:gdLst/>
              <a:ahLst/>
              <a:cxnLst/>
              <a:rect l="l" t="t" r="r" b="b"/>
              <a:pathLst>
                <a:path w="199511" h="453111" extrusionOk="0">
                  <a:moveTo>
                    <a:pt x="199511" y="0"/>
                  </a:moveTo>
                  <a:cubicBezTo>
                    <a:pt x="186373" y="16423"/>
                    <a:pt x="173580" y="33365"/>
                    <a:pt x="161305" y="50307"/>
                  </a:cubicBezTo>
                  <a:cubicBezTo>
                    <a:pt x="149031" y="67422"/>
                    <a:pt x="137276" y="84710"/>
                    <a:pt x="125693" y="102343"/>
                  </a:cubicBezTo>
                  <a:cubicBezTo>
                    <a:pt x="114283" y="119977"/>
                    <a:pt x="103219" y="137956"/>
                    <a:pt x="92846" y="156108"/>
                  </a:cubicBezTo>
                  <a:cubicBezTo>
                    <a:pt x="82473" y="174260"/>
                    <a:pt x="72447" y="192758"/>
                    <a:pt x="63284" y="211775"/>
                  </a:cubicBezTo>
                  <a:cubicBezTo>
                    <a:pt x="60864" y="216442"/>
                    <a:pt x="58789" y="221283"/>
                    <a:pt x="56542" y="225950"/>
                  </a:cubicBezTo>
                  <a:cubicBezTo>
                    <a:pt x="54295" y="230791"/>
                    <a:pt x="52047" y="235459"/>
                    <a:pt x="49973" y="240299"/>
                  </a:cubicBezTo>
                  <a:lnTo>
                    <a:pt x="43749" y="254648"/>
                  </a:lnTo>
                  <a:lnTo>
                    <a:pt x="37871" y="269170"/>
                  </a:lnTo>
                  <a:cubicBezTo>
                    <a:pt x="30264" y="288705"/>
                    <a:pt x="23349" y="308586"/>
                    <a:pt x="17817" y="328639"/>
                  </a:cubicBezTo>
                  <a:lnTo>
                    <a:pt x="16780" y="332443"/>
                  </a:lnTo>
                  <a:lnTo>
                    <a:pt x="15916" y="336246"/>
                  </a:lnTo>
                  <a:lnTo>
                    <a:pt x="14014" y="343853"/>
                  </a:lnTo>
                  <a:lnTo>
                    <a:pt x="12112" y="351459"/>
                  </a:lnTo>
                  <a:cubicBezTo>
                    <a:pt x="11594" y="354052"/>
                    <a:pt x="11075" y="356646"/>
                    <a:pt x="10557" y="359066"/>
                  </a:cubicBezTo>
                  <a:lnTo>
                    <a:pt x="9000" y="366845"/>
                  </a:lnTo>
                  <a:cubicBezTo>
                    <a:pt x="8482" y="369439"/>
                    <a:pt x="7963" y="372032"/>
                    <a:pt x="7618" y="374625"/>
                  </a:cubicBezTo>
                  <a:lnTo>
                    <a:pt x="5197" y="390184"/>
                  </a:lnTo>
                  <a:cubicBezTo>
                    <a:pt x="2431" y="410929"/>
                    <a:pt x="1394" y="432020"/>
                    <a:pt x="1913" y="453111"/>
                  </a:cubicBezTo>
                  <a:cubicBezTo>
                    <a:pt x="-508" y="432193"/>
                    <a:pt x="-508" y="410929"/>
                    <a:pt x="1221" y="389665"/>
                  </a:cubicBezTo>
                  <a:cubicBezTo>
                    <a:pt x="2950" y="368574"/>
                    <a:pt x="6753" y="347656"/>
                    <a:pt x="11767" y="326911"/>
                  </a:cubicBezTo>
                  <a:lnTo>
                    <a:pt x="15743" y="311525"/>
                  </a:lnTo>
                  <a:cubicBezTo>
                    <a:pt x="17126" y="306338"/>
                    <a:pt x="18855" y="301325"/>
                    <a:pt x="20411" y="296311"/>
                  </a:cubicBezTo>
                  <a:cubicBezTo>
                    <a:pt x="21966" y="291298"/>
                    <a:pt x="23695" y="286285"/>
                    <a:pt x="25424" y="281271"/>
                  </a:cubicBezTo>
                  <a:cubicBezTo>
                    <a:pt x="27153" y="276258"/>
                    <a:pt x="28881" y="271244"/>
                    <a:pt x="30783" y="266231"/>
                  </a:cubicBezTo>
                  <a:lnTo>
                    <a:pt x="36488" y="251363"/>
                  </a:lnTo>
                  <a:lnTo>
                    <a:pt x="42711" y="236669"/>
                  </a:lnTo>
                  <a:cubicBezTo>
                    <a:pt x="44786" y="231828"/>
                    <a:pt x="47033" y="226988"/>
                    <a:pt x="49281" y="222147"/>
                  </a:cubicBezTo>
                  <a:cubicBezTo>
                    <a:pt x="51528" y="217307"/>
                    <a:pt x="53603" y="212466"/>
                    <a:pt x="56023" y="207798"/>
                  </a:cubicBezTo>
                  <a:cubicBezTo>
                    <a:pt x="74694" y="169765"/>
                    <a:pt x="96476" y="133288"/>
                    <a:pt x="120334" y="98367"/>
                  </a:cubicBezTo>
                  <a:cubicBezTo>
                    <a:pt x="132262" y="80907"/>
                    <a:pt x="144882" y="63965"/>
                    <a:pt x="158021" y="47368"/>
                  </a:cubicBezTo>
                  <a:cubicBezTo>
                    <a:pt x="171332" y="31464"/>
                    <a:pt x="184817" y="15213"/>
                    <a:pt x="1995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43"/>
            <p:cNvSpPr/>
            <p:nvPr/>
          </p:nvSpPr>
          <p:spPr>
            <a:xfrm>
              <a:off x="8370343" y="2070820"/>
              <a:ext cx="219470" cy="565985"/>
            </a:xfrm>
            <a:custGeom>
              <a:avLst/>
              <a:gdLst/>
              <a:ahLst/>
              <a:cxnLst/>
              <a:rect l="l" t="t" r="r" b="b"/>
              <a:pathLst>
                <a:path w="289729" h="747175" extrusionOk="0">
                  <a:moveTo>
                    <a:pt x="227191" y="0"/>
                  </a:moveTo>
                  <a:cubicBezTo>
                    <a:pt x="228228" y="0"/>
                    <a:pt x="163745" y="41837"/>
                    <a:pt x="107905" y="104937"/>
                  </a:cubicBezTo>
                  <a:cubicBezTo>
                    <a:pt x="50683" y="166827"/>
                    <a:pt x="1931" y="250154"/>
                    <a:pt x="30" y="305301"/>
                  </a:cubicBezTo>
                  <a:cubicBezTo>
                    <a:pt x="-1180" y="414733"/>
                    <a:pt x="34606" y="421821"/>
                    <a:pt x="19738" y="557529"/>
                  </a:cubicBezTo>
                  <a:cubicBezTo>
                    <a:pt x="15935" y="691855"/>
                    <a:pt x="195208" y="743718"/>
                    <a:pt x="191232" y="747175"/>
                  </a:cubicBezTo>
                  <a:cubicBezTo>
                    <a:pt x="188293" y="742335"/>
                    <a:pt x="264532" y="589166"/>
                    <a:pt x="287524" y="424241"/>
                  </a:cubicBezTo>
                  <a:cubicBezTo>
                    <a:pt x="303083" y="256031"/>
                    <a:pt x="231339" y="-345"/>
                    <a:pt x="227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43"/>
            <p:cNvSpPr/>
            <p:nvPr/>
          </p:nvSpPr>
          <p:spPr>
            <a:xfrm>
              <a:off x="8411036" y="2070811"/>
              <a:ext cx="132459" cy="566165"/>
            </a:xfrm>
            <a:custGeom>
              <a:avLst/>
              <a:gdLst/>
              <a:ahLst/>
              <a:cxnLst/>
              <a:rect l="l" t="t" r="r" b="b"/>
              <a:pathLst>
                <a:path w="174863" h="747413" extrusionOk="0">
                  <a:moveTo>
                    <a:pt x="173434" y="13"/>
                  </a:moveTo>
                  <a:cubicBezTo>
                    <a:pt x="168075" y="-1716"/>
                    <a:pt x="46369" y="170816"/>
                    <a:pt x="12831" y="254315"/>
                  </a:cubicBezTo>
                  <a:cubicBezTo>
                    <a:pt x="-27622" y="336259"/>
                    <a:pt x="37553" y="220777"/>
                    <a:pt x="70745" y="224062"/>
                  </a:cubicBezTo>
                  <a:cubicBezTo>
                    <a:pt x="86304" y="225272"/>
                    <a:pt x="54149" y="284742"/>
                    <a:pt x="32885" y="344038"/>
                  </a:cubicBezTo>
                  <a:cubicBezTo>
                    <a:pt x="9720" y="403162"/>
                    <a:pt x="-2209" y="462114"/>
                    <a:pt x="7991" y="458483"/>
                  </a:cubicBezTo>
                  <a:cubicBezTo>
                    <a:pt x="28217" y="451914"/>
                    <a:pt x="54149" y="392963"/>
                    <a:pt x="68843" y="400051"/>
                  </a:cubicBezTo>
                  <a:cubicBezTo>
                    <a:pt x="75413" y="403162"/>
                    <a:pt x="46542" y="469893"/>
                    <a:pt x="33058" y="531783"/>
                  </a:cubicBezTo>
                  <a:cubicBezTo>
                    <a:pt x="17326" y="593673"/>
                    <a:pt x="16635" y="650723"/>
                    <a:pt x="26834" y="636892"/>
                  </a:cubicBezTo>
                  <a:cubicBezTo>
                    <a:pt x="47753" y="610615"/>
                    <a:pt x="45851" y="543884"/>
                    <a:pt x="72128" y="568952"/>
                  </a:cubicBezTo>
                  <a:cubicBezTo>
                    <a:pt x="92009" y="597822"/>
                    <a:pt x="132289" y="750646"/>
                    <a:pt x="137303" y="747361"/>
                  </a:cubicBezTo>
                  <a:cubicBezTo>
                    <a:pt x="137476" y="747707"/>
                    <a:pt x="121225" y="701548"/>
                    <a:pt x="116212" y="651241"/>
                  </a:cubicBezTo>
                  <a:cubicBezTo>
                    <a:pt x="109815" y="601625"/>
                    <a:pt x="114829" y="547515"/>
                    <a:pt x="123818" y="548206"/>
                  </a:cubicBezTo>
                  <a:cubicBezTo>
                    <a:pt x="141279" y="549244"/>
                    <a:pt x="168248" y="590216"/>
                    <a:pt x="174644" y="581917"/>
                  </a:cubicBezTo>
                  <a:cubicBezTo>
                    <a:pt x="179658" y="574830"/>
                    <a:pt x="96849" y="451741"/>
                    <a:pt x="112927" y="444307"/>
                  </a:cubicBezTo>
                  <a:cubicBezTo>
                    <a:pt x="127622" y="438084"/>
                    <a:pt x="163926" y="490984"/>
                    <a:pt x="173088" y="478018"/>
                  </a:cubicBezTo>
                  <a:cubicBezTo>
                    <a:pt x="180868" y="466263"/>
                    <a:pt x="105148" y="324849"/>
                    <a:pt x="119842" y="317588"/>
                  </a:cubicBezTo>
                  <a:cubicBezTo>
                    <a:pt x="133327" y="311365"/>
                    <a:pt x="161678" y="359943"/>
                    <a:pt x="173261" y="336259"/>
                  </a:cubicBezTo>
                  <a:cubicBezTo>
                    <a:pt x="186227" y="312229"/>
                    <a:pt x="84057" y="207984"/>
                    <a:pt x="106703" y="211269"/>
                  </a:cubicBezTo>
                  <a:cubicBezTo>
                    <a:pt x="130215" y="214381"/>
                    <a:pt x="141452" y="256908"/>
                    <a:pt x="159085" y="232878"/>
                  </a:cubicBezTo>
                  <a:cubicBezTo>
                    <a:pt x="171705" y="210404"/>
                    <a:pt x="168767" y="1050"/>
                    <a:pt x="173434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43"/>
            <p:cNvSpPr/>
            <p:nvPr/>
          </p:nvSpPr>
          <p:spPr>
            <a:xfrm>
              <a:off x="8474307" y="2070820"/>
              <a:ext cx="68718" cy="566377"/>
            </a:xfrm>
            <a:custGeom>
              <a:avLst/>
              <a:gdLst/>
              <a:ahLst/>
              <a:cxnLst/>
              <a:rect l="l" t="t" r="r" b="b"/>
              <a:pathLst>
                <a:path w="90717" h="747693" extrusionOk="0">
                  <a:moveTo>
                    <a:pt x="54586" y="747002"/>
                  </a:moveTo>
                  <a:cubicBezTo>
                    <a:pt x="36434" y="693929"/>
                    <a:pt x="24333" y="636188"/>
                    <a:pt x="18628" y="575681"/>
                  </a:cubicBezTo>
                  <a:cubicBezTo>
                    <a:pt x="15689" y="545427"/>
                    <a:pt x="14306" y="514482"/>
                    <a:pt x="14133" y="483019"/>
                  </a:cubicBezTo>
                  <a:cubicBezTo>
                    <a:pt x="14306" y="467287"/>
                    <a:pt x="14133" y="451555"/>
                    <a:pt x="14997" y="435478"/>
                  </a:cubicBezTo>
                  <a:cubicBezTo>
                    <a:pt x="15170" y="427525"/>
                    <a:pt x="15343" y="419573"/>
                    <a:pt x="15861" y="411621"/>
                  </a:cubicBezTo>
                  <a:cubicBezTo>
                    <a:pt x="16034" y="407644"/>
                    <a:pt x="16207" y="403668"/>
                    <a:pt x="16553" y="399519"/>
                  </a:cubicBezTo>
                  <a:cubicBezTo>
                    <a:pt x="16726" y="395543"/>
                    <a:pt x="16726" y="391567"/>
                    <a:pt x="16899" y="387591"/>
                  </a:cubicBezTo>
                  <a:cubicBezTo>
                    <a:pt x="17244" y="379638"/>
                    <a:pt x="17936" y="371513"/>
                    <a:pt x="18109" y="363561"/>
                  </a:cubicBezTo>
                  <a:cubicBezTo>
                    <a:pt x="18282" y="355608"/>
                    <a:pt x="18628" y="347656"/>
                    <a:pt x="18973" y="339531"/>
                  </a:cubicBezTo>
                  <a:cubicBezTo>
                    <a:pt x="19146" y="331578"/>
                    <a:pt x="18800" y="323626"/>
                    <a:pt x="18800" y="315674"/>
                  </a:cubicBezTo>
                  <a:cubicBezTo>
                    <a:pt x="18800" y="307721"/>
                    <a:pt x="18282" y="300288"/>
                    <a:pt x="18109" y="292508"/>
                  </a:cubicBezTo>
                  <a:cubicBezTo>
                    <a:pt x="17590" y="277122"/>
                    <a:pt x="17936" y="261563"/>
                    <a:pt x="18800" y="245831"/>
                  </a:cubicBezTo>
                  <a:cubicBezTo>
                    <a:pt x="19492" y="230100"/>
                    <a:pt x="20702" y="214368"/>
                    <a:pt x="22776" y="198290"/>
                  </a:cubicBezTo>
                  <a:cubicBezTo>
                    <a:pt x="26407" y="166308"/>
                    <a:pt x="32976" y="133807"/>
                    <a:pt x="42830" y="100787"/>
                  </a:cubicBezTo>
                  <a:cubicBezTo>
                    <a:pt x="47671" y="84364"/>
                    <a:pt x="53894" y="67595"/>
                    <a:pt x="61501" y="50826"/>
                  </a:cubicBezTo>
                  <a:cubicBezTo>
                    <a:pt x="68762" y="34057"/>
                    <a:pt x="77925" y="17115"/>
                    <a:pt x="90717" y="173"/>
                  </a:cubicBezTo>
                  <a:cubicBezTo>
                    <a:pt x="90026" y="173"/>
                    <a:pt x="89507" y="173"/>
                    <a:pt x="88815" y="0"/>
                  </a:cubicBezTo>
                  <a:cubicBezTo>
                    <a:pt x="72911" y="17115"/>
                    <a:pt x="61847" y="34748"/>
                    <a:pt x="52166" y="52036"/>
                  </a:cubicBezTo>
                  <a:cubicBezTo>
                    <a:pt x="42830" y="69324"/>
                    <a:pt x="35224" y="86611"/>
                    <a:pt x="28827" y="103726"/>
                  </a:cubicBezTo>
                  <a:cubicBezTo>
                    <a:pt x="16034" y="137956"/>
                    <a:pt x="8428" y="171494"/>
                    <a:pt x="3933" y="204341"/>
                  </a:cubicBezTo>
                  <a:cubicBezTo>
                    <a:pt x="2031" y="220591"/>
                    <a:pt x="648" y="236669"/>
                    <a:pt x="130" y="252746"/>
                  </a:cubicBezTo>
                  <a:cubicBezTo>
                    <a:pt x="-216" y="268651"/>
                    <a:pt x="130" y="284210"/>
                    <a:pt x="1167" y="299423"/>
                  </a:cubicBezTo>
                  <a:cubicBezTo>
                    <a:pt x="1686" y="307030"/>
                    <a:pt x="2723" y="314636"/>
                    <a:pt x="3069" y="322243"/>
                  </a:cubicBezTo>
                  <a:cubicBezTo>
                    <a:pt x="3414" y="329850"/>
                    <a:pt x="4106" y="337283"/>
                    <a:pt x="4279" y="344890"/>
                  </a:cubicBezTo>
                  <a:cubicBezTo>
                    <a:pt x="4279" y="352669"/>
                    <a:pt x="4279" y="360449"/>
                    <a:pt x="4452" y="368228"/>
                  </a:cubicBezTo>
                  <a:cubicBezTo>
                    <a:pt x="4624" y="376008"/>
                    <a:pt x="4106" y="383960"/>
                    <a:pt x="4279" y="391740"/>
                  </a:cubicBezTo>
                  <a:cubicBezTo>
                    <a:pt x="4279" y="395716"/>
                    <a:pt x="4279" y="399519"/>
                    <a:pt x="4279" y="403495"/>
                  </a:cubicBezTo>
                  <a:cubicBezTo>
                    <a:pt x="4106" y="407471"/>
                    <a:pt x="4106" y="411448"/>
                    <a:pt x="4106" y="415424"/>
                  </a:cubicBezTo>
                  <a:cubicBezTo>
                    <a:pt x="3933" y="423376"/>
                    <a:pt x="3933" y="431156"/>
                    <a:pt x="4106" y="439108"/>
                  </a:cubicBezTo>
                  <a:cubicBezTo>
                    <a:pt x="3760" y="455013"/>
                    <a:pt x="4452" y="470572"/>
                    <a:pt x="4797" y="486131"/>
                  </a:cubicBezTo>
                  <a:cubicBezTo>
                    <a:pt x="5834" y="517248"/>
                    <a:pt x="8082" y="548021"/>
                    <a:pt x="11885" y="578101"/>
                  </a:cubicBezTo>
                  <a:cubicBezTo>
                    <a:pt x="19665" y="638090"/>
                    <a:pt x="33668" y="695139"/>
                    <a:pt x="53376" y="747694"/>
                  </a:cubicBezTo>
                  <a:cubicBezTo>
                    <a:pt x="53722" y="747348"/>
                    <a:pt x="54067" y="747175"/>
                    <a:pt x="54586" y="7470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6"/>
          <p:cNvSpPr txBox="1">
            <a:spLocks noGrp="1"/>
          </p:cNvSpPr>
          <p:nvPr>
            <p:ph type="title"/>
          </p:nvPr>
        </p:nvSpPr>
        <p:spPr>
          <a:xfrm>
            <a:off x="1754083" y="266880"/>
            <a:ext cx="4466400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/>
              <a:t>E1: </a:t>
            </a:r>
            <a:r>
              <a:rPr lang="pt-BR" err="1"/>
              <a:t>Scalability</a:t>
            </a:r>
            <a:r>
              <a:rPr lang="pt-BR"/>
              <a:t> </a:t>
            </a:r>
            <a:r>
              <a:rPr lang="pt-BR" err="1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CBD23-1C89-1C3C-181B-3901536A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70" y="1067321"/>
            <a:ext cx="5452657" cy="3382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>
          <a:extLst>
            <a:ext uri="{FF2B5EF4-FFF2-40B4-BE49-F238E27FC236}">
              <a16:creationId xmlns:a16="http://schemas.microsoft.com/office/drawing/2014/main" id="{4F638CED-1280-E9BE-31B2-68A499AB0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6">
            <a:extLst>
              <a:ext uri="{FF2B5EF4-FFF2-40B4-BE49-F238E27FC236}">
                <a16:creationId xmlns:a16="http://schemas.microsoft.com/office/drawing/2014/main" id="{26235A64-D5A3-92BD-FD5D-66F3BB342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4204" y="192336"/>
            <a:ext cx="4466400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/>
              <a:t>E1: </a:t>
            </a:r>
            <a:r>
              <a:rPr lang="pt-BR" err="1"/>
              <a:t>Scalability</a:t>
            </a:r>
            <a:r>
              <a:rPr lang="pt-BR"/>
              <a:t> </a:t>
            </a:r>
            <a:r>
              <a:rPr lang="pt-BR" err="1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1687-3661-B560-CD5D-26BCF068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52" y="939452"/>
            <a:ext cx="5541008" cy="34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59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>
          <a:extLst>
            <a:ext uri="{FF2B5EF4-FFF2-40B4-BE49-F238E27FC236}">
              <a16:creationId xmlns:a16="http://schemas.microsoft.com/office/drawing/2014/main" id="{91B44E43-D0BB-834D-D6F2-B6EE25645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6">
            <a:extLst>
              <a:ext uri="{FF2B5EF4-FFF2-40B4-BE49-F238E27FC236}">
                <a16:creationId xmlns:a16="http://schemas.microsoft.com/office/drawing/2014/main" id="{816DE61C-6792-2126-A6BA-23B39E9FD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4874" y="251971"/>
            <a:ext cx="5366708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/>
              <a:t>E2: </a:t>
            </a:r>
            <a:r>
              <a:rPr lang="pt-BR" err="1"/>
              <a:t>Adaptability</a:t>
            </a:r>
            <a:r>
              <a:rPr lang="pt-BR"/>
              <a:t> </a:t>
            </a:r>
            <a:r>
              <a:rPr lang="pt-BR" err="1"/>
              <a:t>Results</a:t>
            </a:r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E1D67-08E2-F13C-109A-B918FE2B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52" y="939452"/>
            <a:ext cx="5541008" cy="34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4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>
          <a:extLst>
            <a:ext uri="{FF2B5EF4-FFF2-40B4-BE49-F238E27FC236}">
              <a16:creationId xmlns:a16="http://schemas.microsoft.com/office/drawing/2014/main" id="{6C71915D-47F8-218C-08D8-9E0AD23E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6">
            <a:extLst>
              <a:ext uri="{FF2B5EF4-FFF2-40B4-BE49-F238E27FC236}">
                <a16:creationId xmlns:a16="http://schemas.microsoft.com/office/drawing/2014/main" id="{9C9D06BA-8E7D-A2F7-2581-66864BFE43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4752" y="182397"/>
            <a:ext cx="5366708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/>
              <a:t>E2: </a:t>
            </a:r>
            <a:r>
              <a:rPr lang="pt-BR" err="1"/>
              <a:t>Adaptability</a:t>
            </a:r>
            <a:r>
              <a:rPr lang="pt-BR"/>
              <a:t> </a:t>
            </a:r>
            <a:r>
              <a:rPr lang="pt-BR" err="1"/>
              <a:t>Results</a:t>
            </a:r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4DCF0-24C0-B298-FB04-E6F9294C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53" y="939452"/>
            <a:ext cx="5541006" cy="34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20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890D4A09-4F0A-B30E-F896-00742BE2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45">
            <a:extLst>
              <a:ext uri="{FF2B5EF4-FFF2-40B4-BE49-F238E27FC236}">
                <a16:creationId xmlns:a16="http://schemas.microsoft.com/office/drawing/2014/main" id="{95F551AB-AA9F-12B5-913F-BA03D6D545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9430" y="2810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/>
              <a:t> E2: </a:t>
            </a:r>
            <a:r>
              <a:rPr lang="pt-BR" err="1"/>
              <a:t>Adaptability</a:t>
            </a:r>
            <a:r>
              <a:rPr lang="pt-BR"/>
              <a:t> </a:t>
            </a:r>
            <a:r>
              <a:rPr lang="pt-BR" err="1"/>
              <a:t>Results</a:t>
            </a:r>
            <a:r>
              <a:rPr lang="pt-BR"/>
              <a:t> (2 hours)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47AC1-FD68-350C-0396-D589D257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425" y="1020019"/>
            <a:ext cx="4600410" cy="384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8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045A8263-8ADA-2444-8878-EB55509B6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45">
            <a:extLst>
              <a:ext uri="{FF2B5EF4-FFF2-40B4-BE49-F238E27FC236}">
                <a16:creationId xmlns:a16="http://schemas.microsoft.com/office/drawing/2014/main" id="{944C8647-CB53-4066-9F1E-917513352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8904" y="2859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/>
              <a:t> E2: </a:t>
            </a:r>
            <a:r>
              <a:rPr lang="pt-BR" err="1"/>
              <a:t>Adaptability</a:t>
            </a:r>
            <a:r>
              <a:rPr lang="pt-BR"/>
              <a:t> </a:t>
            </a:r>
            <a:r>
              <a:rPr lang="pt-BR" err="1"/>
              <a:t>Results</a:t>
            </a:r>
            <a:r>
              <a:rPr lang="pt-BR"/>
              <a:t> (30 hours)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B6CA7-2BFB-2539-BED4-43947D26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71" y="1015196"/>
            <a:ext cx="4593175" cy="38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10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5406D8C3-DCCC-4D03-97E3-06832979E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45">
            <a:extLst>
              <a:ext uri="{FF2B5EF4-FFF2-40B4-BE49-F238E27FC236}">
                <a16:creationId xmlns:a16="http://schemas.microsoft.com/office/drawing/2014/main" id="{BEE5C02C-838E-FCE8-4C83-3A848DA4E5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959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/>
              <a:t> E2: </a:t>
            </a:r>
            <a:r>
              <a:rPr lang="pt-BR" err="1"/>
              <a:t>Adaptability</a:t>
            </a:r>
            <a:r>
              <a:rPr lang="pt-BR"/>
              <a:t> </a:t>
            </a:r>
            <a:r>
              <a:rPr lang="pt-BR" err="1"/>
              <a:t>Results</a:t>
            </a:r>
            <a:r>
              <a:rPr lang="pt-BR"/>
              <a:t> (100 hours)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DBF30D-0DC5-5AD0-01AB-AE144054B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22" y="1020019"/>
            <a:ext cx="4600410" cy="384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0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/>
              <a:t>Big Problem</a:t>
            </a:r>
            <a:endParaRPr lang="en-US"/>
          </a:p>
        </p:txBody>
      </p:sp>
      <p:sp>
        <p:nvSpPr>
          <p:cNvPr id="2597" name="Google Shape;2597;p65"/>
          <p:cNvSpPr txBox="1"/>
          <p:nvPr/>
        </p:nvSpPr>
        <p:spPr>
          <a:xfrm>
            <a:off x="1248369" y="1287868"/>
            <a:ext cx="6650204" cy="332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Trekking in Nepal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involves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navigating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diverse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terrains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with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varying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elevation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and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difficulty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.</a:t>
            </a:r>
            <a:endParaRPr lang="en-US">
              <a:solidFill>
                <a:schemeClr val="tx1"/>
              </a:solidFill>
              <a:latin typeface="Nunito Sans"/>
            </a:endParaRPr>
          </a:p>
          <a:p>
            <a:pPr marL="342900" indent="-342900">
              <a:buChar char="•"/>
            </a:pPr>
            <a:endParaRPr lang="pt-BR" sz="2000">
              <a:solidFill>
                <a:schemeClr val="tx1"/>
              </a:solidFill>
              <a:latin typeface="Nunito Sans"/>
            </a:endParaRPr>
          </a:p>
          <a:p>
            <a:pPr marL="342900" indent="-342900">
              <a:buChar char="•"/>
            </a:pP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Traditional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route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planning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is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experience-based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and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lacks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optimization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.</a:t>
            </a:r>
            <a:endParaRPr lang="pt-BR">
              <a:solidFill>
                <a:schemeClr val="tx1"/>
              </a:solidFill>
              <a:latin typeface="Nunito Sans"/>
            </a:endParaRPr>
          </a:p>
          <a:p>
            <a:pPr marL="342900" indent="-342900">
              <a:buChar char="•"/>
            </a:pPr>
            <a:endParaRPr lang="pt-BR" sz="2000">
              <a:solidFill>
                <a:schemeClr val="tx1"/>
              </a:solidFill>
              <a:latin typeface="Nunito Sans"/>
            </a:endParaRPr>
          </a:p>
          <a:p>
            <a:pPr marL="342900" indent="-342900">
              <a:buChar char="•"/>
            </a:pP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Need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for a data-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driven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system.</a:t>
            </a:r>
            <a:endParaRPr lang="pt-BR">
              <a:solidFill>
                <a:schemeClr val="tx1"/>
              </a:solidFill>
              <a:latin typeface="Nunito Sans"/>
            </a:endParaRPr>
          </a:p>
          <a:p>
            <a:pPr marL="342900" indent="-342900">
              <a:buChar char="•"/>
            </a:pPr>
            <a:endParaRPr lang="pt-BR" sz="2000">
              <a:solidFill>
                <a:schemeClr val="tx1"/>
              </a:solidFill>
              <a:latin typeface="Nunito Sans"/>
            </a:endParaRPr>
          </a:p>
          <a:p>
            <a:pPr marL="342900" indent="-342900">
              <a:buChar char="•"/>
            </a:pP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Objective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: maximize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key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location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visits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while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staying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within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time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and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difficulty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 </a:t>
            </a:r>
            <a:r>
              <a:rPr lang="pt-BR" sz="2000" err="1">
                <a:solidFill>
                  <a:schemeClr val="tx1"/>
                </a:solidFill>
                <a:latin typeface="Nunito Sans"/>
                <a:sym typeface="Nunito Sans"/>
              </a:rPr>
              <a:t>constraints</a:t>
            </a:r>
            <a:r>
              <a:rPr lang="pt-BR" sz="2000">
                <a:solidFill>
                  <a:schemeClr val="tx1"/>
                </a:solidFill>
                <a:latin typeface="Nunito Sans"/>
                <a:sym typeface="Nunito Sans"/>
              </a:rPr>
              <a:t>.</a:t>
            </a:r>
            <a:endParaRPr lang="pt-BR">
              <a:solidFill>
                <a:schemeClr val="tx1"/>
              </a:solidFill>
              <a:latin typeface="Nunito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pt-BR">
              <a:solidFill>
                <a:schemeClr val="tx1"/>
              </a:solidFill>
              <a:latin typeface="Nunito Sans"/>
              <a:ea typeface="Nunito Sans"/>
              <a:cs typeface="Nuni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EF82807C-B9EB-327E-1B5B-0472D4FF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45">
            <a:extLst>
              <a:ext uri="{FF2B5EF4-FFF2-40B4-BE49-F238E27FC236}">
                <a16:creationId xmlns:a16="http://schemas.microsoft.com/office/drawing/2014/main" id="{09B97824-A272-DFA8-889C-1C47F4913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04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/>
              <a:t> E3: Real World Performance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98721-3D18-A02A-FF37-BB449D01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21" y="1071229"/>
            <a:ext cx="4600410" cy="3825930"/>
          </a:xfrm>
          <a:prstGeom prst="rect">
            <a:avLst/>
          </a:prstGeom>
        </p:spPr>
      </p:pic>
      <p:sp>
        <p:nvSpPr>
          <p:cNvPr id="4" name="Google Shape;2600;p65">
            <a:extLst>
              <a:ext uri="{FF2B5EF4-FFF2-40B4-BE49-F238E27FC236}">
                <a16:creationId xmlns:a16="http://schemas.microsoft.com/office/drawing/2014/main" id="{5CAE4A34-DC9D-FC58-EE95-02DD872F1C6A}"/>
              </a:ext>
            </a:extLst>
          </p:cNvPr>
          <p:cNvSpPr txBox="1"/>
          <p:nvPr/>
        </p:nvSpPr>
        <p:spPr>
          <a:xfrm>
            <a:off x="5597769" y="2854898"/>
            <a:ext cx="3007852" cy="73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Actual Path is selected based on the itinerary shown in trekkersnepal.com</a:t>
            </a:r>
            <a:endParaRPr lang="en-US" sz="2000">
              <a:solidFill>
                <a:schemeClr val="dk1"/>
              </a:solidFill>
              <a:latin typeface="Plus Jakarta Sans ExtraBold"/>
              <a:ea typeface="Plus Jakarta Sans ExtraBold"/>
              <a:cs typeface="Plus Jakarta Sans ExtraBold"/>
            </a:endParaRPr>
          </a:p>
        </p:txBody>
      </p:sp>
      <p:sp>
        <p:nvSpPr>
          <p:cNvPr id="6" name="Google Shape;2606;p65">
            <a:extLst>
              <a:ext uri="{FF2B5EF4-FFF2-40B4-BE49-F238E27FC236}">
                <a16:creationId xmlns:a16="http://schemas.microsoft.com/office/drawing/2014/main" id="{DF8C71E4-9D50-94DC-A27B-8D76C8ED7FCF}"/>
              </a:ext>
            </a:extLst>
          </p:cNvPr>
          <p:cNvSpPr txBox="1"/>
          <p:nvPr/>
        </p:nvSpPr>
        <p:spPr>
          <a:xfrm>
            <a:off x="5597291" y="1471631"/>
            <a:ext cx="2826134" cy="41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000" dirty="0">
                <a:solidFill>
                  <a:schemeClr val="accent3"/>
                </a:solidFill>
                <a:latin typeface="Plus Jakarta Sans ExtraBold"/>
                <a:cs typeface="Plus Jakarta Sans ExtraBold"/>
              </a:rPr>
              <a:t>~60-70% Path matches </a:t>
            </a:r>
            <a:r>
              <a:rPr lang="pt-BR" sz="2000" dirty="0" err="1">
                <a:solidFill>
                  <a:schemeClr val="accent3"/>
                </a:solidFill>
                <a:latin typeface="Plus Jakarta Sans ExtraBold"/>
                <a:cs typeface="Plus Jakarta Sans ExtraBold"/>
              </a:rPr>
              <a:t>to</a:t>
            </a:r>
            <a:r>
              <a:rPr lang="pt-BR" sz="2000" dirty="0">
                <a:solidFill>
                  <a:schemeClr val="accent3"/>
                </a:solidFill>
                <a:latin typeface="Plus Jakarta Sans ExtraBold"/>
                <a:cs typeface="Plus Jakarta Sans ExtraBold"/>
              </a:rPr>
              <a:t> </a:t>
            </a:r>
            <a:r>
              <a:rPr lang="pt-BR" sz="2000" dirty="0" err="1">
                <a:solidFill>
                  <a:schemeClr val="accent3"/>
                </a:solidFill>
                <a:latin typeface="Plus Jakarta Sans ExtraBold"/>
                <a:cs typeface="Plus Jakarta Sans ExtraBold"/>
              </a:rPr>
              <a:t>traditional</a:t>
            </a:r>
            <a:r>
              <a:rPr lang="pt-BR" sz="2000" dirty="0">
                <a:solidFill>
                  <a:schemeClr val="accent3"/>
                </a:solidFill>
                <a:latin typeface="Plus Jakarta Sans ExtraBold"/>
                <a:cs typeface="Plus Jakarta Sans ExtraBold"/>
              </a:rPr>
              <a:t> path</a:t>
            </a:r>
          </a:p>
        </p:txBody>
      </p:sp>
    </p:spTree>
    <p:extLst>
      <p:ext uri="{BB962C8B-B14F-4D97-AF65-F5344CB8AC3E}">
        <p14:creationId xmlns:p14="http://schemas.microsoft.com/office/powerpoint/2010/main" val="1965168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>
          <a:extLst>
            <a:ext uri="{FF2B5EF4-FFF2-40B4-BE49-F238E27FC236}">
              <a16:creationId xmlns:a16="http://schemas.microsoft.com/office/drawing/2014/main" id="{3EF31F9E-B9D5-FF40-2C67-757E9D989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8">
            <a:extLst>
              <a:ext uri="{FF2B5EF4-FFF2-40B4-BE49-F238E27FC236}">
                <a16:creationId xmlns:a16="http://schemas.microsoft.com/office/drawing/2014/main" id="{E67AF256-1B57-14C4-ED4E-0FA6BFE07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917" name="Google Shape;1917;p48">
            <a:extLst>
              <a:ext uri="{FF2B5EF4-FFF2-40B4-BE49-F238E27FC236}">
                <a16:creationId xmlns:a16="http://schemas.microsoft.com/office/drawing/2014/main" id="{DAE60FEB-A3A2-D98D-B680-F7D87B6639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5972" y="2902660"/>
            <a:ext cx="2359669" cy="924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err="1"/>
              <a:t>Greedy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</a:t>
            </a:r>
            <a:r>
              <a:rPr lang="pt-BR" err="1"/>
              <a:t>by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most</a:t>
            </a:r>
            <a:r>
              <a:rPr lang="pt-BR"/>
              <a:t> </a:t>
            </a:r>
            <a:r>
              <a:rPr lang="pt-BR" err="1"/>
              <a:t>scalable</a:t>
            </a:r>
            <a:r>
              <a:rPr lang="pt-BR"/>
              <a:t> in </a:t>
            </a:r>
            <a:r>
              <a:rPr lang="pt-BR" err="1"/>
              <a:t>both</a:t>
            </a:r>
            <a:r>
              <a:rPr lang="pt-BR"/>
              <a:t> time </a:t>
            </a:r>
            <a:r>
              <a:rPr lang="pt-BR" err="1"/>
              <a:t>and</a:t>
            </a:r>
            <a:r>
              <a:rPr lang="pt-BR"/>
              <a:t> </a:t>
            </a:r>
            <a:r>
              <a:rPr lang="pt-BR" err="1"/>
              <a:t>space</a:t>
            </a:r>
            <a:r>
              <a:rPr lang="pt-BR"/>
              <a:t>. </a:t>
            </a:r>
          </a:p>
          <a:p>
            <a:pPr marL="0" indent="0"/>
            <a:r>
              <a:rPr lang="pt-BR"/>
              <a:t>(</a:t>
            </a:r>
            <a:r>
              <a:rPr lang="pt-BR" err="1"/>
              <a:t>but</a:t>
            </a:r>
            <a:r>
              <a:rPr lang="pt-BR"/>
              <a:t> </a:t>
            </a:r>
            <a:r>
              <a:rPr lang="pt-BR" err="1"/>
              <a:t>wont</a:t>
            </a:r>
            <a:r>
              <a:rPr lang="pt-BR"/>
              <a:t> </a:t>
            </a:r>
            <a:r>
              <a:rPr lang="pt-BR" err="1"/>
              <a:t>consider</a:t>
            </a:r>
            <a:r>
              <a:rPr lang="pt-BR"/>
              <a:t> hours </a:t>
            </a:r>
            <a:r>
              <a:rPr lang="pt-BR" err="1"/>
              <a:t>contraints</a:t>
            </a:r>
            <a:r>
              <a:rPr lang="pt-BR"/>
              <a:t>)</a:t>
            </a:r>
          </a:p>
        </p:txBody>
      </p:sp>
      <p:sp>
        <p:nvSpPr>
          <p:cNvPr id="1918" name="Google Shape;1918;p48">
            <a:extLst>
              <a:ext uri="{FF2B5EF4-FFF2-40B4-BE49-F238E27FC236}">
                <a16:creationId xmlns:a16="http://schemas.microsoft.com/office/drawing/2014/main" id="{607D5C2C-B88B-2DB6-9663-85A93BF3B7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107828" y="2977203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/>
              <a:t>Divide &amp; </a:t>
            </a:r>
            <a:r>
              <a:rPr lang="pt-BR" err="1"/>
              <a:t>Conquer</a:t>
            </a:r>
            <a:r>
              <a:rPr lang="pt-BR"/>
              <a:t> </a:t>
            </a:r>
            <a:r>
              <a:rPr lang="pt-BR" err="1"/>
              <a:t>suffers</a:t>
            </a:r>
            <a:r>
              <a:rPr lang="pt-BR"/>
              <a:t> </a:t>
            </a:r>
            <a:r>
              <a:rPr lang="pt-BR" err="1"/>
              <a:t>from</a:t>
            </a:r>
            <a:r>
              <a:rPr lang="pt-BR"/>
              <a:t> </a:t>
            </a:r>
            <a:r>
              <a:rPr lang="pt-BR" err="1"/>
              <a:t>explosive</a:t>
            </a:r>
            <a:r>
              <a:rPr lang="pt-BR"/>
              <a:t> </a:t>
            </a:r>
            <a:r>
              <a:rPr lang="pt-BR" err="1"/>
              <a:t>runtime</a:t>
            </a:r>
            <a:r>
              <a:rPr lang="pt-BR"/>
              <a:t> </a:t>
            </a:r>
            <a:r>
              <a:rPr lang="pt-BR" err="1"/>
              <a:t>growth</a:t>
            </a:r>
            <a:r>
              <a:rPr lang="pt-BR"/>
              <a:t> </a:t>
            </a:r>
            <a:r>
              <a:rPr lang="pt-BR" err="1"/>
              <a:t>despite</a:t>
            </a:r>
            <a:r>
              <a:rPr lang="pt-BR"/>
              <a:t> </a:t>
            </a:r>
            <a:r>
              <a:rPr lang="pt-BR" err="1"/>
              <a:t>moderate</a:t>
            </a:r>
            <a:r>
              <a:rPr lang="pt-BR"/>
              <a:t> </a:t>
            </a:r>
            <a:r>
              <a:rPr lang="pt-BR" err="1"/>
              <a:t>memory</a:t>
            </a:r>
            <a:r>
              <a:rPr lang="pt-BR"/>
              <a:t> use.</a:t>
            </a:r>
            <a:endParaRPr lang="en-US"/>
          </a:p>
        </p:txBody>
      </p:sp>
      <p:sp>
        <p:nvSpPr>
          <p:cNvPr id="1919" name="Google Shape;1919;p48">
            <a:extLst>
              <a:ext uri="{FF2B5EF4-FFF2-40B4-BE49-F238E27FC236}">
                <a16:creationId xmlns:a16="http://schemas.microsoft.com/office/drawing/2014/main" id="{246A9D01-B2F3-C0C8-1214-8CA29E445D1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67620" y="2957325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/>
              <a:t>Dynamic </a:t>
            </a:r>
            <a:r>
              <a:rPr lang="pt-BR" err="1"/>
              <a:t>Programming</a:t>
            </a:r>
            <a:r>
              <a:rPr lang="pt-BR"/>
              <a:t> strikes a </a:t>
            </a:r>
            <a:r>
              <a:rPr lang="pt-BR" err="1"/>
              <a:t>middle</a:t>
            </a:r>
            <a:r>
              <a:rPr lang="pt-BR"/>
              <a:t> </a:t>
            </a:r>
            <a:r>
              <a:rPr lang="pt-BR" err="1"/>
              <a:t>ground</a:t>
            </a:r>
            <a:r>
              <a:rPr lang="pt-BR"/>
              <a:t> </a:t>
            </a:r>
            <a:r>
              <a:rPr lang="pt-BR" err="1"/>
              <a:t>between</a:t>
            </a:r>
            <a:r>
              <a:rPr lang="pt-BR"/>
              <a:t> </a:t>
            </a:r>
            <a:r>
              <a:rPr lang="pt-BR" err="1"/>
              <a:t>results</a:t>
            </a:r>
            <a:r>
              <a:rPr lang="pt-BR"/>
              <a:t> </a:t>
            </a:r>
            <a:r>
              <a:rPr lang="pt-BR" err="1"/>
              <a:t>accuracy</a:t>
            </a:r>
            <a:r>
              <a:rPr lang="pt-BR"/>
              <a:t> </a:t>
            </a:r>
            <a:r>
              <a:rPr lang="pt-BR" err="1"/>
              <a:t>and</a:t>
            </a:r>
            <a:r>
              <a:rPr lang="pt-BR"/>
              <a:t> </a:t>
            </a:r>
            <a:r>
              <a:rPr lang="pt-BR" err="1"/>
              <a:t>runtime</a:t>
            </a:r>
            <a:r>
              <a:rPr lang="pt-BR"/>
              <a:t>.</a:t>
            </a:r>
          </a:p>
        </p:txBody>
      </p:sp>
      <p:sp>
        <p:nvSpPr>
          <p:cNvPr id="1920" name="Google Shape;1920;p48">
            <a:extLst>
              <a:ext uri="{FF2B5EF4-FFF2-40B4-BE49-F238E27FC236}">
                <a16:creationId xmlns:a16="http://schemas.microsoft.com/office/drawing/2014/main" id="{C02E1C2A-ADB7-769B-9FE4-0A55F98EBC6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10211" y="2448083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Greedy</a:t>
            </a:r>
          </a:p>
        </p:txBody>
      </p:sp>
      <p:sp>
        <p:nvSpPr>
          <p:cNvPr id="1921" name="Google Shape;1921;p48">
            <a:extLst>
              <a:ext uri="{FF2B5EF4-FFF2-40B4-BE49-F238E27FC236}">
                <a16:creationId xmlns:a16="http://schemas.microsoft.com/office/drawing/2014/main" id="{5006747C-91F6-54C6-3238-3E6E1442CD4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938677" y="2455758"/>
            <a:ext cx="2725089" cy="542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/>
              <a:t>Divide </a:t>
            </a:r>
            <a:r>
              <a:rPr lang="pt-BR" err="1"/>
              <a:t>and</a:t>
            </a:r>
            <a:r>
              <a:rPr lang="pt-BR"/>
              <a:t> </a:t>
            </a:r>
            <a:r>
              <a:rPr lang="pt-BR" err="1"/>
              <a:t>Conquer</a:t>
            </a:r>
          </a:p>
        </p:txBody>
      </p:sp>
      <p:sp>
        <p:nvSpPr>
          <p:cNvPr id="1922" name="Google Shape;1922;p48">
            <a:extLst>
              <a:ext uri="{FF2B5EF4-FFF2-40B4-BE49-F238E27FC236}">
                <a16:creationId xmlns:a16="http://schemas.microsoft.com/office/drawing/2014/main" id="{F74F7D32-DE3B-A521-1513-80892BE4BBB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727846" y="2448083"/>
            <a:ext cx="3115734" cy="542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/>
              <a:t>Dynamic </a:t>
            </a:r>
            <a:r>
              <a:rPr lang="pt-BR" err="1"/>
              <a:t>Programming</a:t>
            </a:r>
          </a:p>
        </p:txBody>
      </p:sp>
      <p:grpSp>
        <p:nvGrpSpPr>
          <p:cNvPr id="8" name="Google Shape;3023;p75">
            <a:extLst>
              <a:ext uri="{FF2B5EF4-FFF2-40B4-BE49-F238E27FC236}">
                <a16:creationId xmlns:a16="http://schemas.microsoft.com/office/drawing/2014/main" id="{6E5A25C5-0519-B8AB-9C82-DB9E36538C52}"/>
              </a:ext>
            </a:extLst>
          </p:cNvPr>
          <p:cNvGrpSpPr/>
          <p:nvPr/>
        </p:nvGrpSpPr>
        <p:grpSpPr>
          <a:xfrm>
            <a:off x="1044573" y="1289342"/>
            <a:ext cx="1169053" cy="1144407"/>
            <a:chOff x="1080003" y="1480120"/>
            <a:chExt cx="1169053" cy="1144407"/>
          </a:xfrm>
        </p:grpSpPr>
        <p:sp>
          <p:nvSpPr>
            <p:cNvPr id="3" name="Google Shape;3024;p75">
              <a:extLst>
                <a:ext uri="{FF2B5EF4-FFF2-40B4-BE49-F238E27FC236}">
                  <a16:creationId xmlns:a16="http://schemas.microsoft.com/office/drawing/2014/main" id="{F5C68957-F6F3-1BE9-F25F-6C4B22421060}"/>
                </a:ext>
              </a:extLst>
            </p:cNvPr>
            <p:cNvSpPr/>
            <p:nvPr/>
          </p:nvSpPr>
          <p:spPr>
            <a:xfrm>
              <a:off x="1080003" y="1480120"/>
              <a:ext cx="1169053" cy="1144407"/>
            </a:xfrm>
            <a:custGeom>
              <a:avLst/>
              <a:gdLst/>
              <a:ahLst/>
              <a:cxnLst/>
              <a:rect l="l" t="t" r="r" b="b"/>
              <a:pathLst>
                <a:path w="1590548" h="1557016" extrusionOk="0">
                  <a:moveTo>
                    <a:pt x="1121621" y="216407"/>
                  </a:moveTo>
                  <a:cubicBezTo>
                    <a:pt x="960345" y="72771"/>
                    <a:pt x="855767" y="-45667"/>
                    <a:pt x="681891" y="17332"/>
                  </a:cubicBezTo>
                  <a:cubicBezTo>
                    <a:pt x="508015" y="80330"/>
                    <a:pt x="465176" y="264286"/>
                    <a:pt x="429897" y="367604"/>
                  </a:cubicBezTo>
                  <a:cubicBezTo>
                    <a:pt x="393358" y="470921"/>
                    <a:pt x="247201" y="376424"/>
                    <a:pt x="70805" y="547780"/>
                  </a:cubicBezTo>
                  <a:cubicBezTo>
                    <a:pt x="-104331" y="717876"/>
                    <a:pt x="83405" y="712836"/>
                    <a:pt x="224522" y="971130"/>
                  </a:cubicBezTo>
                  <a:cubicBezTo>
                    <a:pt x="366899" y="1229424"/>
                    <a:pt x="429897" y="1172726"/>
                    <a:pt x="597473" y="1282343"/>
                  </a:cubicBezTo>
                  <a:cubicBezTo>
                    <a:pt x="763789" y="1391961"/>
                    <a:pt x="1019564" y="1427240"/>
                    <a:pt x="1208559" y="1436060"/>
                  </a:cubicBezTo>
                  <a:cubicBezTo>
                    <a:pt x="1397555" y="1444879"/>
                    <a:pt x="1421495" y="1557017"/>
                    <a:pt x="1421495" y="1557017"/>
                  </a:cubicBezTo>
                  <a:cubicBezTo>
                    <a:pt x="1386215" y="1409600"/>
                    <a:pt x="1508432" y="1431020"/>
                    <a:pt x="1567651" y="1157606"/>
                  </a:cubicBezTo>
                  <a:cubicBezTo>
                    <a:pt x="1626870" y="884192"/>
                    <a:pt x="1562611" y="879152"/>
                    <a:pt x="1473153" y="681337"/>
                  </a:cubicBezTo>
                  <a:cubicBezTo>
                    <a:pt x="1383695" y="482261"/>
                    <a:pt x="1284158" y="360044"/>
                    <a:pt x="1121621" y="216407"/>
                  </a:cubicBezTo>
                  <a:close/>
                  <a:moveTo>
                    <a:pt x="724730" y="114350"/>
                  </a:moveTo>
                  <a:cubicBezTo>
                    <a:pt x="775129" y="37491"/>
                    <a:pt x="949005" y="40011"/>
                    <a:pt x="880967" y="110570"/>
                  </a:cubicBezTo>
                  <a:cubicBezTo>
                    <a:pt x="882227" y="110570"/>
                    <a:pt x="674332" y="191208"/>
                    <a:pt x="724730" y="114350"/>
                  </a:cubicBezTo>
                  <a:close/>
                  <a:moveTo>
                    <a:pt x="864587" y="391543"/>
                  </a:moveTo>
                  <a:cubicBezTo>
                    <a:pt x="844428" y="304605"/>
                    <a:pt x="1127921" y="275626"/>
                    <a:pt x="1127921" y="352484"/>
                  </a:cubicBezTo>
                  <a:cubicBezTo>
                    <a:pt x="1127921" y="428082"/>
                    <a:pt x="884747" y="477221"/>
                    <a:pt x="864587" y="391543"/>
                  </a:cubicBezTo>
                  <a:close/>
                  <a:moveTo>
                    <a:pt x="167823" y="624638"/>
                  </a:moveTo>
                  <a:cubicBezTo>
                    <a:pt x="315240" y="474701"/>
                    <a:pt x="447537" y="508721"/>
                    <a:pt x="345479" y="623378"/>
                  </a:cubicBezTo>
                  <a:cubicBezTo>
                    <a:pt x="244681" y="738035"/>
                    <a:pt x="19146" y="775835"/>
                    <a:pt x="167823" y="624638"/>
                  </a:cubicBezTo>
                  <a:close/>
                  <a:moveTo>
                    <a:pt x="463916" y="1133666"/>
                  </a:moveTo>
                  <a:cubicBezTo>
                    <a:pt x="463916" y="1133666"/>
                    <a:pt x="371938" y="1113507"/>
                    <a:pt x="390838" y="953490"/>
                  </a:cubicBezTo>
                  <a:cubicBezTo>
                    <a:pt x="409738" y="792214"/>
                    <a:pt x="584874" y="468401"/>
                    <a:pt x="665512" y="618338"/>
                  </a:cubicBezTo>
                  <a:cubicBezTo>
                    <a:pt x="747410" y="767015"/>
                    <a:pt x="554634" y="1136186"/>
                    <a:pt x="463916" y="1133666"/>
                  </a:cubicBezTo>
                  <a:close/>
                  <a:moveTo>
                    <a:pt x="738590" y="1269743"/>
                  </a:moveTo>
                  <a:cubicBezTo>
                    <a:pt x="738590" y="1269743"/>
                    <a:pt x="688191" y="1236984"/>
                    <a:pt x="718431" y="1151306"/>
                  </a:cubicBezTo>
                  <a:cubicBezTo>
                    <a:pt x="748670" y="1064368"/>
                    <a:pt x="783949" y="1044208"/>
                    <a:pt x="790249" y="976170"/>
                  </a:cubicBezTo>
                  <a:cubicBezTo>
                    <a:pt x="796549" y="908132"/>
                    <a:pt x="797809" y="792214"/>
                    <a:pt x="859547" y="814894"/>
                  </a:cubicBezTo>
                  <a:cubicBezTo>
                    <a:pt x="922546" y="838833"/>
                    <a:pt x="889787" y="1233204"/>
                    <a:pt x="738590" y="1269743"/>
                  </a:cubicBezTo>
                  <a:close/>
                  <a:moveTo>
                    <a:pt x="995624" y="1306282"/>
                  </a:moveTo>
                  <a:cubicBezTo>
                    <a:pt x="995624" y="1306282"/>
                    <a:pt x="971685" y="1292423"/>
                    <a:pt x="1014524" y="1196665"/>
                  </a:cubicBezTo>
                  <a:cubicBezTo>
                    <a:pt x="1057363" y="1100907"/>
                    <a:pt x="1052323" y="1002629"/>
                    <a:pt x="1097682" y="1019009"/>
                  </a:cubicBezTo>
                  <a:cubicBezTo>
                    <a:pt x="1141781" y="1035389"/>
                    <a:pt x="1072482" y="1323922"/>
                    <a:pt x="995624" y="1306282"/>
                  </a:cubicBezTo>
                  <a:close/>
                  <a:moveTo>
                    <a:pt x="558414" y="373904"/>
                  </a:moveTo>
                  <a:cubicBezTo>
                    <a:pt x="485336" y="404143"/>
                    <a:pt x="515575" y="189948"/>
                    <a:pt x="584874" y="181128"/>
                  </a:cubicBezTo>
                  <a:cubicBezTo>
                    <a:pt x="655432" y="173568"/>
                    <a:pt x="631492" y="344924"/>
                    <a:pt x="558414" y="373904"/>
                  </a:cubicBezTo>
                  <a:close/>
                  <a:moveTo>
                    <a:pt x="1492053" y="968610"/>
                  </a:moveTo>
                  <a:cubicBezTo>
                    <a:pt x="1528592" y="1068148"/>
                    <a:pt x="1488273" y="1233204"/>
                    <a:pt x="1434094" y="1204225"/>
                  </a:cubicBezTo>
                  <a:cubicBezTo>
                    <a:pt x="1434094" y="1204225"/>
                    <a:pt x="1279118" y="1092087"/>
                    <a:pt x="1282898" y="1012709"/>
                  </a:cubicBezTo>
                  <a:cubicBezTo>
                    <a:pt x="1286678" y="932071"/>
                    <a:pt x="1455514" y="869072"/>
                    <a:pt x="1492053" y="968610"/>
                  </a:cubicBezTo>
                  <a:close/>
                  <a:moveTo>
                    <a:pt x="1373616" y="701496"/>
                  </a:moveTo>
                  <a:cubicBezTo>
                    <a:pt x="1373616" y="701496"/>
                    <a:pt x="1071222" y="758195"/>
                    <a:pt x="1059883" y="683857"/>
                  </a:cubicBezTo>
                  <a:cubicBezTo>
                    <a:pt x="1048543" y="609518"/>
                    <a:pt x="1240059" y="508721"/>
                    <a:pt x="1323217" y="560379"/>
                  </a:cubicBezTo>
                  <a:cubicBezTo>
                    <a:pt x="1407635" y="612038"/>
                    <a:pt x="1420234" y="678817"/>
                    <a:pt x="1373616" y="7014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025;p75">
              <a:extLst>
                <a:ext uri="{FF2B5EF4-FFF2-40B4-BE49-F238E27FC236}">
                  <a16:creationId xmlns:a16="http://schemas.microsoft.com/office/drawing/2014/main" id="{EB23DD4C-91FE-1E03-04EF-8AA07B1FF4F5}"/>
                </a:ext>
              </a:extLst>
            </p:cNvPr>
            <p:cNvSpPr/>
            <p:nvPr/>
          </p:nvSpPr>
          <p:spPr>
            <a:xfrm>
              <a:off x="1490753" y="1842597"/>
              <a:ext cx="139998" cy="270196"/>
            </a:xfrm>
            <a:custGeom>
              <a:avLst/>
              <a:gdLst/>
              <a:ahLst/>
              <a:cxnLst/>
              <a:rect l="l" t="t" r="r" b="b"/>
              <a:pathLst>
                <a:path w="190474" h="367613" extrusionOk="0">
                  <a:moveTo>
                    <a:pt x="107098" y="124439"/>
                  </a:moveTo>
                  <a:cubicBezTo>
                    <a:pt x="138597" y="183658"/>
                    <a:pt x="128517" y="276896"/>
                    <a:pt x="98278" y="367613"/>
                  </a:cubicBezTo>
                  <a:cubicBezTo>
                    <a:pt x="167576" y="286975"/>
                    <a:pt x="219235" y="125699"/>
                    <a:pt x="172616" y="34981"/>
                  </a:cubicBezTo>
                  <a:cubicBezTo>
                    <a:pt x="132297" y="-41877"/>
                    <a:pt x="52919" y="18601"/>
                    <a:pt x="0" y="113099"/>
                  </a:cubicBezTo>
                  <a:cubicBezTo>
                    <a:pt x="39059" y="77820"/>
                    <a:pt x="78118" y="72780"/>
                    <a:pt x="107098" y="1244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026;p75">
              <a:extLst>
                <a:ext uri="{FF2B5EF4-FFF2-40B4-BE49-F238E27FC236}">
                  <a16:creationId xmlns:a16="http://schemas.microsoft.com/office/drawing/2014/main" id="{68C5FCBC-996E-C8BB-7872-0E4CC7B47900}"/>
                </a:ext>
              </a:extLst>
            </p:cNvPr>
            <p:cNvSpPr/>
            <p:nvPr/>
          </p:nvSpPr>
          <p:spPr>
            <a:xfrm>
              <a:off x="1146762" y="2059751"/>
              <a:ext cx="858475" cy="478714"/>
            </a:xfrm>
            <a:custGeom>
              <a:avLst/>
              <a:gdLst/>
              <a:ahLst/>
              <a:cxnLst/>
              <a:rect l="l" t="t" r="r" b="b"/>
              <a:pathLst>
                <a:path w="1167993" h="651312" extrusionOk="0">
                  <a:moveTo>
                    <a:pt x="1121374" y="558075"/>
                  </a:moveTo>
                  <a:cubicBezTo>
                    <a:pt x="1016797" y="437118"/>
                    <a:pt x="907179" y="573195"/>
                    <a:pt x="805122" y="570675"/>
                  </a:cubicBezTo>
                  <a:cubicBezTo>
                    <a:pt x="703064" y="568155"/>
                    <a:pt x="604786" y="524056"/>
                    <a:pt x="544308" y="467357"/>
                  </a:cubicBezTo>
                  <a:cubicBezTo>
                    <a:pt x="483829" y="409399"/>
                    <a:pt x="428390" y="425778"/>
                    <a:pt x="367912" y="403099"/>
                  </a:cubicBezTo>
                  <a:cubicBezTo>
                    <a:pt x="307433" y="380419"/>
                    <a:pt x="249474" y="182604"/>
                    <a:pt x="224275" y="76766"/>
                  </a:cubicBezTo>
                  <a:cubicBezTo>
                    <a:pt x="199075" y="-29072"/>
                    <a:pt x="151197" y="6208"/>
                    <a:pt x="13860" y="3688"/>
                  </a:cubicBezTo>
                  <a:cubicBezTo>
                    <a:pt x="8820" y="3688"/>
                    <a:pt x="3780" y="3688"/>
                    <a:pt x="0" y="2428"/>
                  </a:cubicBezTo>
                  <a:cubicBezTo>
                    <a:pt x="40319" y="45267"/>
                    <a:pt x="89458" y="100706"/>
                    <a:pt x="133557" y="181344"/>
                  </a:cubicBezTo>
                  <a:cubicBezTo>
                    <a:pt x="275934" y="439638"/>
                    <a:pt x="338932" y="382939"/>
                    <a:pt x="506508" y="492557"/>
                  </a:cubicBezTo>
                  <a:cubicBezTo>
                    <a:pt x="672825" y="602174"/>
                    <a:pt x="928599" y="637453"/>
                    <a:pt x="1117595" y="646273"/>
                  </a:cubicBezTo>
                  <a:cubicBezTo>
                    <a:pt x="1136494" y="647533"/>
                    <a:pt x="1152874" y="648793"/>
                    <a:pt x="1167993" y="651313"/>
                  </a:cubicBezTo>
                  <a:cubicBezTo>
                    <a:pt x="1160434" y="618554"/>
                    <a:pt x="1145314" y="587054"/>
                    <a:pt x="1121374" y="5580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27;p75">
              <a:extLst>
                <a:ext uri="{FF2B5EF4-FFF2-40B4-BE49-F238E27FC236}">
                  <a16:creationId xmlns:a16="http://schemas.microsoft.com/office/drawing/2014/main" id="{A0056EB0-EFB8-F54F-D64B-C7D793426DD1}"/>
                </a:ext>
              </a:extLst>
            </p:cNvPr>
            <p:cNvSpPr/>
            <p:nvPr/>
          </p:nvSpPr>
          <p:spPr>
            <a:xfrm>
              <a:off x="1564728" y="1480120"/>
              <a:ext cx="682234" cy="810093"/>
            </a:xfrm>
            <a:custGeom>
              <a:avLst/>
              <a:gdLst/>
              <a:ahLst/>
              <a:cxnLst/>
              <a:rect l="l" t="t" r="r" b="b"/>
              <a:pathLst>
                <a:path w="928210" h="1102167" extrusionOk="0">
                  <a:moveTo>
                    <a:pt x="812681" y="681337"/>
                  </a:moveTo>
                  <a:cubicBezTo>
                    <a:pt x="723224" y="482261"/>
                    <a:pt x="623686" y="360044"/>
                    <a:pt x="461149" y="216407"/>
                  </a:cubicBezTo>
                  <a:cubicBezTo>
                    <a:pt x="299873" y="72771"/>
                    <a:pt x="195296" y="-45667"/>
                    <a:pt x="21419" y="17332"/>
                  </a:cubicBezTo>
                  <a:cubicBezTo>
                    <a:pt x="13860" y="19852"/>
                    <a:pt x="7560" y="22372"/>
                    <a:pt x="0" y="26152"/>
                  </a:cubicBezTo>
                  <a:cubicBezTo>
                    <a:pt x="39059" y="16072"/>
                    <a:pt x="73078" y="13552"/>
                    <a:pt x="85678" y="28672"/>
                  </a:cubicBezTo>
                  <a:cubicBezTo>
                    <a:pt x="99538" y="43791"/>
                    <a:pt x="102058" y="62691"/>
                    <a:pt x="100798" y="81590"/>
                  </a:cubicBezTo>
                  <a:cubicBezTo>
                    <a:pt x="168836" y="41271"/>
                    <a:pt x="275934" y="53871"/>
                    <a:pt x="220495" y="111830"/>
                  </a:cubicBezTo>
                  <a:cubicBezTo>
                    <a:pt x="220495" y="111830"/>
                    <a:pt x="148677" y="139549"/>
                    <a:pt x="99538" y="147109"/>
                  </a:cubicBezTo>
                  <a:cubicBezTo>
                    <a:pt x="103318" y="166008"/>
                    <a:pt x="114657" y="184908"/>
                    <a:pt x="139857" y="202548"/>
                  </a:cubicBezTo>
                  <a:cubicBezTo>
                    <a:pt x="221755" y="260506"/>
                    <a:pt x="490129" y="212627"/>
                    <a:pt x="507768" y="324765"/>
                  </a:cubicBezTo>
                  <a:cubicBezTo>
                    <a:pt x="525408" y="436902"/>
                    <a:pt x="379251" y="392803"/>
                    <a:pt x="487609" y="525100"/>
                  </a:cubicBezTo>
                  <a:cubicBezTo>
                    <a:pt x="500209" y="540220"/>
                    <a:pt x="511548" y="552820"/>
                    <a:pt x="522888" y="564159"/>
                  </a:cubicBezTo>
                  <a:cubicBezTo>
                    <a:pt x="573287" y="545260"/>
                    <a:pt x="627466" y="540220"/>
                    <a:pt x="661485" y="561639"/>
                  </a:cubicBezTo>
                  <a:cubicBezTo>
                    <a:pt x="738343" y="608258"/>
                    <a:pt x="754723" y="668737"/>
                    <a:pt x="720704" y="696456"/>
                  </a:cubicBezTo>
                  <a:cubicBezTo>
                    <a:pt x="739603" y="712836"/>
                    <a:pt x="758503" y="734255"/>
                    <a:pt x="777402" y="763235"/>
                  </a:cubicBezTo>
                  <a:cubicBezTo>
                    <a:pt x="820241" y="830013"/>
                    <a:pt x="816461" y="893012"/>
                    <a:pt x="817721" y="949710"/>
                  </a:cubicBezTo>
                  <a:cubicBezTo>
                    <a:pt x="821501" y="956010"/>
                    <a:pt x="825281" y="962310"/>
                    <a:pt x="829061" y="969870"/>
                  </a:cubicBezTo>
                  <a:cubicBezTo>
                    <a:pt x="837881" y="992550"/>
                    <a:pt x="841661" y="1019009"/>
                    <a:pt x="842921" y="1045468"/>
                  </a:cubicBezTo>
                  <a:cubicBezTo>
                    <a:pt x="855520" y="1064368"/>
                    <a:pt x="875680" y="1082008"/>
                    <a:pt x="905919" y="1098387"/>
                  </a:cubicBezTo>
                  <a:cubicBezTo>
                    <a:pt x="908439" y="1099647"/>
                    <a:pt x="912219" y="1100907"/>
                    <a:pt x="914739" y="1102167"/>
                  </a:cubicBezTo>
                  <a:cubicBezTo>
                    <a:pt x="956318" y="882932"/>
                    <a:pt x="895840" y="865292"/>
                    <a:pt x="812681" y="6813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28;p75">
              <a:extLst>
                <a:ext uri="{FF2B5EF4-FFF2-40B4-BE49-F238E27FC236}">
                  <a16:creationId xmlns:a16="http://schemas.microsoft.com/office/drawing/2014/main" id="{FC9831E6-6BF9-E10D-BA4C-F7B4355B3848}"/>
                </a:ext>
              </a:extLst>
            </p:cNvPr>
            <p:cNvSpPr/>
            <p:nvPr/>
          </p:nvSpPr>
          <p:spPr>
            <a:xfrm>
              <a:off x="1372390" y="1764454"/>
              <a:ext cx="743641" cy="836498"/>
            </a:xfrm>
            <a:custGeom>
              <a:avLst/>
              <a:gdLst/>
              <a:ahLst/>
              <a:cxnLst/>
              <a:rect l="l" t="t" r="r" b="b"/>
              <a:pathLst>
                <a:path w="1011756" h="1138093" extrusionOk="0">
                  <a:moveTo>
                    <a:pt x="0" y="24279"/>
                  </a:moveTo>
                  <a:cubicBezTo>
                    <a:pt x="62999" y="-921"/>
                    <a:pt x="134817" y="-5960"/>
                    <a:pt x="202855" y="6639"/>
                  </a:cubicBezTo>
                  <a:cubicBezTo>
                    <a:pt x="236875" y="12939"/>
                    <a:pt x="269634" y="25539"/>
                    <a:pt x="301133" y="41918"/>
                  </a:cubicBezTo>
                  <a:cubicBezTo>
                    <a:pt x="308693" y="45698"/>
                    <a:pt x="316253" y="49478"/>
                    <a:pt x="323813" y="54518"/>
                  </a:cubicBezTo>
                  <a:lnTo>
                    <a:pt x="345232" y="68378"/>
                  </a:lnTo>
                  <a:cubicBezTo>
                    <a:pt x="352792" y="73418"/>
                    <a:pt x="359092" y="78458"/>
                    <a:pt x="366652" y="83498"/>
                  </a:cubicBezTo>
                  <a:cubicBezTo>
                    <a:pt x="372951" y="88537"/>
                    <a:pt x="380511" y="93577"/>
                    <a:pt x="386811" y="98617"/>
                  </a:cubicBezTo>
                  <a:cubicBezTo>
                    <a:pt x="495169" y="185555"/>
                    <a:pt x="583367" y="291393"/>
                    <a:pt x="664005" y="401010"/>
                  </a:cubicBezTo>
                  <a:cubicBezTo>
                    <a:pt x="704324" y="456449"/>
                    <a:pt x="742123" y="513148"/>
                    <a:pt x="777402" y="572366"/>
                  </a:cubicBezTo>
                  <a:cubicBezTo>
                    <a:pt x="811421" y="632845"/>
                    <a:pt x="841661" y="693324"/>
                    <a:pt x="869380" y="755062"/>
                  </a:cubicBezTo>
                  <a:cubicBezTo>
                    <a:pt x="898360" y="816801"/>
                    <a:pt x="924819" y="879799"/>
                    <a:pt x="950018" y="942798"/>
                  </a:cubicBezTo>
                  <a:cubicBezTo>
                    <a:pt x="962618" y="974297"/>
                    <a:pt x="975218" y="1005796"/>
                    <a:pt x="985298" y="1038556"/>
                  </a:cubicBezTo>
                  <a:cubicBezTo>
                    <a:pt x="990337" y="1054935"/>
                    <a:pt x="996637" y="1071315"/>
                    <a:pt x="1001677" y="1087695"/>
                  </a:cubicBezTo>
                  <a:cubicBezTo>
                    <a:pt x="1004197" y="1096515"/>
                    <a:pt x="1006717" y="1104074"/>
                    <a:pt x="1007977" y="1112894"/>
                  </a:cubicBezTo>
                  <a:cubicBezTo>
                    <a:pt x="1009237" y="1121714"/>
                    <a:pt x="1011757" y="1129274"/>
                    <a:pt x="1011757" y="1138093"/>
                  </a:cubicBezTo>
                  <a:cubicBezTo>
                    <a:pt x="1010497" y="1129274"/>
                    <a:pt x="1007977" y="1121714"/>
                    <a:pt x="1005457" y="1114154"/>
                  </a:cubicBezTo>
                  <a:cubicBezTo>
                    <a:pt x="1002937" y="1106594"/>
                    <a:pt x="999157" y="1097774"/>
                    <a:pt x="996637" y="1090215"/>
                  </a:cubicBezTo>
                  <a:cubicBezTo>
                    <a:pt x="990337" y="1073835"/>
                    <a:pt x="984037" y="1058715"/>
                    <a:pt x="976478" y="1043596"/>
                  </a:cubicBezTo>
                  <a:cubicBezTo>
                    <a:pt x="962618" y="1012096"/>
                    <a:pt x="948758" y="981857"/>
                    <a:pt x="933639" y="951618"/>
                  </a:cubicBezTo>
                  <a:cubicBezTo>
                    <a:pt x="904659" y="889879"/>
                    <a:pt x="874420" y="829401"/>
                    <a:pt x="844181" y="768922"/>
                  </a:cubicBezTo>
                  <a:cubicBezTo>
                    <a:pt x="812681" y="708443"/>
                    <a:pt x="782442" y="647965"/>
                    <a:pt x="747163" y="591266"/>
                  </a:cubicBezTo>
                  <a:cubicBezTo>
                    <a:pt x="713144" y="533307"/>
                    <a:pt x="674085" y="477869"/>
                    <a:pt x="635026" y="423690"/>
                  </a:cubicBezTo>
                  <a:cubicBezTo>
                    <a:pt x="595966" y="369511"/>
                    <a:pt x="554387" y="315332"/>
                    <a:pt x="510288" y="264933"/>
                  </a:cubicBezTo>
                  <a:cubicBezTo>
                    <a:pt x="467449" y="213275"/>
                    <a:pt x="420830" y="164136"/>
                    <a:pt x="370432" y="120037"/>
                  </a:cubicBezTo>
                  <a:cubicBezTo>
                    <a:pt x="364132" y="114997"/>
                    <a:pt x="357832" y="109957"/>
                    <a:pt x="351532" y="103657"/>
                  </a:cubicBezTo>
                  <a:cubicBezTo>
                    <a:pt x="345232" y="98617"/>
                    <a:pt x="338932" y="93577"/>
                    <a:pt x="331372" y="88537"/>
                  </a:cubicBezTo>
                  <a:lnTo>
                    <a:pt x="311213" y="74678"/>
                  </a:lnTo>
                  <a:lnTo>
                    <a:pt x="289793" y="62078"/>
                  </a:lnTo>
                  <a:cubicBezTo>
                    <a:pt x="260814" y="45698"/>
                    <a:pt x="230575" y="31839"/>
                    <a:pt x="199075" y="24279"/>
                  </a:cubicBezTo>
                  <a:cubicBezTo>
                    <a:pt x="134817" y="6639"/>
                    <a:pt x="65518" y="6639"/>
                    <a:pt x="0" y="24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3036;p75">
            <a:extLst>
              <a:ext uri="{FF2B5EF4-FFF2-40B4-BE49-F238E27FC236}">
                <a16:creationId xmlns:a16="http://schemas.microsoft.com/office/drawing/2014/main" id="{3298365D-B8D3-BDFD-2A21-029CBE29AE12}"/>
              </a:ext>
            </a:extLst>
          </p:cNvPr>
          <p:cNvSpPr/>
          <p:nvPr/>
        </p:nvSpPr>
        <p:spPr>
          <a:xfrm>
            <a:off x="3624294" y="1169286"/>
            <a:ext cx="1482116" cy="1388192"/>
          </a:xfrm>
          <a:custGeom>
            <a:avLst/>
            <a:gdLst/>
            <a:ahLst/>
            <a:cxnLst/>
            <a:rect l="l" t="t" r="r" b="b"/>
            <a:pathLst>
              <a:path w="2016485" h="1888696" extrusionOk="0">
                <a:moveTo>
                  <a:pt x="902139" y="735823"/>
                </a:moveTo>
                <a:cubicBezTo>
                  <a:pt x="777402" y="464929"/>
                  <a:pt x="473749" y="196556"/>
                  <a:pt x="473749" y="196556"/>
                </a:cubicBezTo>
                <a:cubicBezTo>
                  <a:pt x="514068" y="438470"/>
                  <a:pt x="745903" y="700544"/>
                  <a:pt x="842920" y="786222"/>
                </a:cubicBezTo>
                <a:cubicBezTo>
                  <a:pt x="582107" y="635026"/>
                  <a:pt x="154976" y="514068"/>
                  <a:pt x="154976" y="514068"/>
                </a:cubicBezTo>
                <a:cubicBezTo>
                  <a:pt x="265854" y="713144"/>
                  <a:pt x="629986" y="808902"/>
                  <a:pt x="781182" y="837881"/>
                </a:cubicBezTo>
                <a:cubicBezTo>
                  <a:pt x="490128" y="825281"/>
                  <a:pt x="0" y="1033176"/>
                  <a:pt x="0" y="1033176"/>
                </a:cubicBezTo>
                <a:cubicBezTo>
                  <a:pt x="255774" y="1173033"/>
                  <a:pt x="795042" y="932379"/>
                  <a:pt x="795042" y="932379"/>
                </a:cubicBezTo>
                <a:lnTo>
                  <a:pt x="807641" y="933639"/>
                </a:lnTo>
                <a:cubicBezTo>
                  <a:pt x="342712" y="1097435"/>
                  <a:pt x="142377" y="1578744"/>
                  <a:pt x="142377" y="1578744"/>
                </a:cubicBezTo>
                <a:cubicBezTo>
                  <a:pt x="491389" y="1519525"/>
                  <a:pt x="855520" y="952538"/>
                  <a:pt x="855520" y="952538"/>
                </a:cubicBezTo>
                <a:lnTo>
                  <a:pt x="875680" y="972698"/>
                </a:lnTo>
                <a:cubicBezTo>
                  <a:pt x="529188" y="1285171"/>
                  <a:pt x="651405" y="1888697"/>
                  <a:pt x="651405" y="1888697"/>
                </a:cubicBezTo>
                <a:cubicBezTo>
                  <a:pt x="884500" y="1620323"/>
                  <a:pt x="918519" y="987818"/>
                  <a:pt x="918519" y="987818"/>
                </a:cubicBezTo>
                <a:lnTo>
                  <a:pt x="928599" y="990337"/>
                </a:lnTo>
                <a:cubicBezTo>
                  <a:pt x="928599" y="990337"/>
                  <a:pt x="937418" y="1202013"/>
                  <a:pt x="963878" y="1353209"/>
                </a:cubicBezTo>
                <a:cubicBezTo>
                  <a:pt x="990337" y="1504406"/>
                  <a:pt x="1169253" y="1733721"/>
                  <a:pt x="1169253" y="1733721"/>
                </a:cubicBezTo>
                <a:cubicBezTo>
                  <a:pt x="1169253" y="1733721"/>
                  <a:pt x="1222172" y="1523305"/>
                  <a:pt x="1200752" y="1317930"/>
                </a:cubicBezTo>
                <a:cubicBezTo>
                  <a:pt x="1179333" y="1112555"/>
                  <a:pt x="1040736" y="921039"/>
                  <a:pt x="1040736" y="921039"/>
                </a:cubicBezTo>
                <a:cubicBezTo>
                  <a:pt x="1040736" y="921039"/>
                  <a:pt x="1248631" y="1175553"/>
                  <a:pt x="1369589" y="1253671"/>
                </a:cubicBezTo>
                <a:cubicBezTo>
                  <a:pt x="1490546" y="1331790"/>
                  <a:pt x="1608983" y="1344389"/>
                  <a:pt x="1608983" y="1344389"/>
                </a:cubicBezTo>
                <a:cubicBezTo>
                  <a:pt x="1608983" y="1344389"/>
                  <a:pt x="1612763" y="1164214"/>
                  <a:pt x="1506925" y="1033176"/>
                </a:cubicBezTo>
                <a:cubicBezTo>
                  <a:pt x="1401088" y="902139"/>
                  <a:pt x="1026877" y="835361"/>
                  <a:pt x="1026877" y="835361"/>
                </a:cubicBezTo>
                <a:cubicBezTo>
                  <a:pt x="1026877" y="835361"/>
                  <a:pt x="1208312" y="830321"/>
                  <a:pt x="1428807" y="781182"/>
                </a:cubicBezTo>
                <a:cubicBezTo>
                  <a:pt x="1649302" y="732043"/>
                  <a:pt x="1723640" y="597226"/>
                  <a:pt x="1723640" y="597226"/>
                </a:cubicBezTo>
                <a:cubicBezTo>
                  <a:pt x="1441407" y="456110"/>
                  <a:pt x="1013016" y="779922"/>
                  <a:pt x="1013016" y="779922"/>
                </a:cubicBezTo>
                <a:cubicBezTo>
                  <a:pt x="1399828" y="229315"/>
                  <a:pt x="1927756" y="75598"/>
                  <a:pt x="2002094" y="65519"/>
                </a:cubicBezTo>
                <a:cubicBezTo>
                  <a:pt x="2043673" y="60479"/>
                  <a:pt x="1981935" y="0"/>
                  <a:pt x="1981935" y="0"/>
                </a:cubicBezTo>
                <a:cubicBezTo>
                  <a:pt x="1558585" y="0"/>
                  <a:pt x="995377" y="767323"/>
                  <a:pt x="995377" y="767323"/>
                </a:cubicBezTo>
                <a:cubicBezTo>
                  <a:pt x="1031916" y="522888"/>
                  <a:pt x="947499" y="59219"/>
                  <a:pt x="947499" y="59219"/>
                </a:cubicBezTo>
                <a:cubicBezTo>
                  <a:pt x="790002" y="336412"/>
                  <a:pt x="902139" y="735823"/>
                  <a:pt x="902139" y="7358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oogle Shape;3037;p75">
            <a:extLst>
              <a:ext uri="{FF2B5EF4-FFF2-40B4-BE49-F238E27FC236}">
                <a16:creationId xmlns:a16="http://schemas.microsoft.com/office/drawing/2014/main" id="{18F6A173-1ADB-E3A8-F102-3935D68DC7F1}"/>
              </a:ext>
            </a:extLst>
          </p:cNvPr>
          <p:cNvGrpSpPr/>
          <p:nvPr/>
        </p:nvGrpSpPr>
        <p:grpSpPr>
          <a:xfrm>
            <a:off x="6349315" y="1182970"/>
            <a:ext cx="1482137" cy="1271609"/>
            <a:chOff x="2528270" y="1540925"/>
            <a:chExt cx="1262898" cy="1083512"/>
          </a:xfrm>
        </p:grpSpPr>
        <p:sp>
          <p:nvSpPr>
            <p:cNvPr id="12" name="Google Shape;3038;p75">
              <a:extLst>
                <a:ext uri="{FF2B5EF4-FFF2-40B4-BE49-F238E27FC236}">
                  <a16:creationId xmlns:a16="http://schemas.microsoft.com/office/drawing/2014/main" id="{BF07896F-F31F-F3FE-17C0-598E433F2B95}"/>
                </a:ext>
              </a:extLst>
            </p:cNvPr>
            <p:cNvSpPr/>
            <p:nvPr/>
          </p:nvSpPr>
          <p:spPr>
            <a:xfrm>
              <a:off x="2528270" y="2163250"/>
              <a:ext cx="454704" cy="461187"/>
            </a:xfrm>
            <a:custGeom>
              <a:avLst/>
              <a:gdLst/>
              <a:ahLst/>
              <a:cxnLst/>
              <a:rect l="l" t="t" r="r" b="b"/>
              <a:pathLst>
                <a:path w="618645" h="627465" extrusionOk="0">
                  <a:moveTo>
                    <a:pt x="0" y="627466"/>
                  </a:moveTo>
                  <a:cubicBezTo>
                    <a:pt x="0" y="627466"/>
                    <a:pt x="185216" y="578327"/>
                    <a:pt x="303653" y="454850"/>
                  </a:cubicBezTo>
                  <a:cubicBezTo>
                    <a:pt x="422090" y="331372"/>
                    <a:pt x="618646" y="0"/>
                    <a:pt x="618646" y="0"/>
                  </a:cubicBezTo>
                  <a:cubicBezTo>
                    <a:pt x="618646" y="0"/>
                    <a:pt x="123477" y="154977"/>
                    <a:pt x="0" y="6274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039;p75">
              <a:extLst>
                <a:ext uri="{FF2B5EF4-FFF2-40B4-BE49-F238E27FC236}">
                  <a16:creationId xmlns:a16="http://schemas.microsoft.com/office/drawing/2014/main" id="{92A3A389-7743-8CF1-9880-77BCE1B38394}"/>
                </a:ext>
              </a:extLst>
            </p:cNvPr>
            <p:cNvSpPr/>
            <p:nvPr/>
          </p:nvSpPr>
          <p:spPr>
            <a:xfrm>
              <a:off x="2630912" y="2059637"/>
              <a:ext cx="420868" cy="108502"/>
            </a:xfrm>
            <a:custGeom>
              <a:avLst/>
              <a:gdLst/>
              <a:ahLst/>
              <a:cxnLst/>
              <a:rect l="l" t="t" r="r" b="b"/>
              <a:pathLst>
                <a:path w="572610" h="147622" extrusionOk="0">
                  <a:moveTo>
                    <a:pt x="572027" y="36603"/>
                  </a:moveTo>
                  <a:cubicBezTo>
                    <a:pt x="585887" y="42902"/>
                    <a:pt x="351532" y="186539"/>
                    <a:pt x="0" y="137400"/>
                  </a:cubicBezTo>
                  <a:cubicBezTo>
                    <a:pt x="0" y="137400"/>
                    <a:pt x="321293" y="-85615"/>
                    <a:pt x="572027" y="366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040;p75">
              <a:extLst>
                <a:ext uri="{FF2B5EF4-FFF2-40B4-BE49-F238E27FC236}">
                  <a16:creationId xmlns:a16="http://schemas.microsoft.com/office/drawing/2014/main" id="{CF35374E-E678-8D3E-4870-20C95FEF9357}"/>
                </a:ext>
              </a:extLst>
            </p:cNvPr>
            <p:cNvSpPr/>
            <p:nvPr/>
          </p:nvSpPr>
          <p:spPr>
            <a:xfrm>
              <a:off x="2943742" y="2142907"/>
              <a:ext cx="109917" cy="388026"/>
            </a:xfrm>
            <a:custGeom>
              <a:avLst/>
              <a:gdLst/>
              <a:ahLst/>
              <a:cxnLst/>
              <a:rect l="l" t="t" r="r" b="b"/>
              <a:pathLst>
                <a:path w="149547" h="527927" extrusionOk="0">
                  <a:moveTo>
                    <a:pt x="97896" y="0"/>
                  </a:moveTo>
                  <a:cubicBezTo>
                    <a:pt x="97896" y="0"/>
                    <a:pt x="-82280" y="160016"/>
                    <a:pt x="46237" y="527928"/>
                  </a:cubicBezTo>
                  <a:cubicBezTo>
                    <a:pt x="46237" y="527928"/>
                    <a:pt x="239013" y="142377"/>
                    <a:pt x="97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041;p75">
              <a:extLst>
                <a:ext uri="{FF2B5EF4-FFF2-40B4-BE49-F238E27FC236}">
                  <a16:creationId xmlns:a16="http://schemas.microsoft.com/office/drawing/2014/main" id="{8E6909DD-03A0-A0F9-621A-2B69D5DD2783}"/>
                </a:ext>
              </a:extLst>
            </p:cNvPr>
            <p:cNvSpPr/>
            <p:nvPr/>
          </p:nvSpPr>
          <p:spPr>
            <a:xfrm>
              <a:off x="3071454" y="2064307"/>
              <a:ext cx="68265" cy="366727"/>
            </a:xfrm>
            <a:custGeom>
              <a:avLst/>
              <a:gdLst/>
              <a:ahLst/>
              <a:cxnLst/>
              <a:rect l="l" t="t" r="r" b="b"/>
              <a:pathLst>
                <a:path w="92878" h="498948" extrusionOk="0">
                  <a:moveTo>
                    <a:pt x="83896" y="498949"/>
                  </a:moveTo>
                  <a:cubicBezTo>
                    <a:pt x="83896" y="498949"/>
                    <a:pt x="125475" y="75598"/>
                    <a:pt x="29717" y="0"/>
                  </a:cubicBezTo>
                  <a:cubicBezTo>
                    <a:pt x="30977" y="0"/>
                    <a:pt x="-66041" y="309953"/>
                    <a:pt x="83896" y="498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042;p75">
              <a:extLst>
                <a:ext uri="{FF2B5EF4-FFF2-40B4-BE49-F238E27FC236}">
                  <a16:creationId xmlns:a16="http://schemas.microsoft.com/office/drawing/2014/main" id="{4A80A946-BC82-17D3-4E0E-174DD95A82AB}"/>
                </a:ext>
              </a:extLst>
            </p:cNvPr>
            <p:cNvSpPr/>
            <p:nvPr/>
          </p:nvSpPr>
          <p:spPr>
            <a:xfrm>
              <a:off x="2745576" y="1932408"/>
              <a:ext cx="358392" cy="114537"/>
            </a:xfrm>
            <a:custGeom>
              <a:avLst/>
              <a:gdLst/>
              <a:ahLst/>
              <a:cxnLst/>
              <a:rect l="l" t="t" r="r" b="b"/>
              <a:pathLst>
                <a:path w="487608" h="155832" extrusionOk="0">
                  <a:moveTo>
                    <a:pt x="0" y="18445"/>
                  </a:moveTo>
                  <a:cubicBezTo>
                    <a:pt x="0" y="18445"/>
                    <a:pt x="338932" y="218780"/>
                    <a:pt x="487609" y="135622"/>
                  </a:cubicBezTo>
                  <a:cubicBezTo>
                    <a:pt x="487609" y="135622"/>
                    <a:pt x="233095" y="-59674"/>
                    <a:pt x="0" y="184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043;p75">
              <a:extLst>
                <a:ext uri="{FF2B5EF4-FFF2-40B4-BE49-F238E27FC236}">
                  <a16:creationId xmlns:a16="http://schemas.microsoft.com/office/drawing/2014/main" id="{221C3954-DAA3-4718-D4A8-E96988D253DF}"/>
                </a:ext>
              </a:extLst>
            </p:cNvPr>
            <p:cNvSpPr/>
            <p:nvPr/>
          </p:nvSpPr>
          <p:spPr>
            <a:xfrm>
              <a:off x="3131522" y="2023620"/>
              <a:ext cx="113562" cy="356540"/>
            </a:xfrm>
            <a:custGeom>
              <a:avLst/>
              <a:gdLst/>
              <a:ahLst/>
              <a:cxnLst/>
              <a:rect l="l" t="t" r="r" b="b"/>
              <a:pathLst>
                <a:path w="154506" h="485088" extrusionOk="0">
                  <a:moveTo>
                    <a:pt x="2050" y="0"/>
                  </a:moveTo>
                  <a:cubicBezTo>
                    <a:pt x="2050" y="0"/>
                    <a:pt x="-29449" y="331372"/>
                    <a:pt x="154506" y="485089"/>
                  </a:cubicBezTo>
                  <a:cubicBezTo>
                    <a:pt x="154506" y="483829"/>
                    <a:pt x="126787" y="61739"/>
                    <a:pt x="20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044;p75">
              <a:extLst>
                <a:ext uri="{FF2B5EF4-FFF2-40B4-BE49-F238E27FC236}">
                  <a16:creationId xmlns:a16="http://schemas.microsoft.com/office/drawing/2014/main" id="{B6AE592B-BE5F-8371-1BFD-D1AB31D15C44}"/>
                </a:ext>
              </a:extLst>
            </p:cNvPr>
            <p:cNvSpPr/>
            <p:nvPr/>
          </p:nvSpPr>
          <p:spPr>
            <a:xfrm>
              <a:off x="3194057" y="1972761"/>
              <a:ext cx="159286" cy="402846"/>
            </a:xfrm>
            <a:custGeom>
              <a:avLst/>
              <a:gdLst/>
              <a:ahLst/>
              <a:cxnLst/>
              <a:rect l="l" t="t" r="r" b="b"/>
              <a:pathLst>
                <a:path w="216715" h="548090" extrusionOk="0">
                  <a:moveTo>
                    <a:pt x="0" y="0"/>
                  </a:moveTo>
                  <a:cubicBezTo>
                    <a:pt x="0" y="0"/>
                    <a:pt x="5040" y="386811"/>
                    <a:pt x="216715" y="548088"/>
                  </a:cubicBezTo>
                  <a:cubicBezTo>
                    <a:pt x="216715" y="549347"/>
                    <a:pt x="207895" y="9071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045;p75">
              <a:extLst>
                <a:ext uri="{FF2B5EF4-FFF2-40B4-BE49-F238E27FC236}">
                  <a16:creationId xmlns:a16="http://schemas.microsoft.com/office/drawing/2014/main" id="{CBC67A5A-9D57-9554-D09A-41D163BEE4D0}"/>
                </a:ext>
              </a:extLst>
            </p:cNvPr>
            <p:cNvSpPr/>
            <p:nvPr/>
          </p:nvSpPr>
          <p:spPr>
            <a:xfrm>
              <a:off x="2819551" y="1853025"/>
              <a:ext cx="375988" cy="122693"/>
            </a:xfrm>
            <a:custGeom>
              <a:avLst/>
              <a:gdLst/>
              <a:ahLst/>
              <a:cxnLst/>
              <a:rect l="l" t="t" r="r" b="b"/>
              <a:pathLst>
                <a:path w="511548" h="166929" extrusionOk="0">
                  <a:moveTo>
                    <a:pt x="485089" y="166929"/>
                  </a:moveTo>
                  <a:cubicBezTo>
                    <a:pt x="485089" y="166929"/>
                    <a:pt x="236874" y="160629"/>
                    <a:pt x="0" y="8173"/>
                  </a:cubicBezTo>
                  <a:cubicBezTo>
                    <a:pt x="0" y="8173"/>
                    <a:pt x="204115" y="-49786"/>
                    <a:pt x="511548" y="142990"/>
                  </a:cubicBezTo>
                  <a:lnTo>
                    <a:pt x="485089" y="1669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046;p75">
              <a:extLst>
                <a:ext uri="{FF2B5EF4-FFF2-40B4-BE49-F238E27FC236}">
                  <a16:creationId xmlns:a16="http://schemas.microsoft.com/office/drawing/2014/main" id="{96F63EA5-0B34-0852-8EC4-32E690DD77C1}"/>
                </a:ext>
              </a:extLst>
            </p:cNvPr>
            <p:cNvSpPr/>
            <p:nvPr/>
          </p:nvSpPr>
          <p:spPr>
            <a:xfrm>
              <a:off x="3255087" y="1910806"/>
              <a:ext cx="220556" cy="382470"/>
            </a:xfrm>
            <a:custGeom>
              <a:avLst/>
              <a:gdLst/>
              <a:ahLst/>
              <a:cxnLst/>
              <a:rect l="l" t="t" r="r" b="b"/>
              <a:pathLst>
                <a:path w="300076" h="520368" extrusionOk="0">
                  <a:moveTo>
                    <a:pt x="0" y="30239"/>
                  </a:moveTo>
                  <a:cubicBezTo>
                    <a:pt x="0" y="30239"/>
                    <a:pt x="76858" y="346492"/>
                    <a:pt x="299873" y="520368"/>
                  </a:cubicBezTo>
                  <a:cubicBezTo>
                    <a:pt x="299873" y="520368"/>
                    <a:pt x="317513" y="152457"/>
                    <a:pt x="23940" y="0"/>
                  </a:cubicBezTo>
                  <a:lnTo>
                    <a:pt x="0" y="302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047;p75">
              <a:extLst>
                <a:ext uri="{FF2B5EF4-FFF2-40B4-BE49-F238E27FC236}">
                  <a16:creationId xmlns:a16="http://schemas.microsoft.com/office/drawing/2014/main" id="{0EFA2F95-F4AF-08A5-FD3E-C8C8D1945B8D}"/>
                </a:ext>
              </a:extLst>
            </p:cNvPr>
            <p:cNvSpPr/>
            <p:nvPr/>
          </p:nvSpPr>
          <p:spPr>
            <a:xfrm>
              <a:off x="2916645" y="1714769"/>
              <a:ext cx="350984" cy="193550"/>
            </a:xfrm>
            <a:custGeom>
              <a:avLst/>
              <a:gdLst/>
              <a:ahLst/>
              <a:cxnLst/>
              <a:rect l="l" t="t" r="r" b="b"/>
              <a:pathLst>
                <a:path w="477529" h="263333" extrusionOk="0">
                  <a:moveTo>
                    <a:pt x="444770" y="263334"/>
                  </a:moveTo>
                  <a:cubicBezTo>
                    <a:pt x="444770" y="263334"/>
                    <a:pt x="133557" y="190256"/>
                    <a:pt x="0" y="0"/>
                  </a:cubicBezTo>
                  <a:cubicBezTo>
                    <a:pt x="0" y="0"/>
                    <a:pt x="292313" y="62999"/>
                    <a:pt x="477529" y="233095"/>
                  </a:cubicBezTo>
                  <a:lnTo>
                    <a:pt x="444770" y="2633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048;p75">
              <a:extLst>
                <a:ext uri="{FF2B5EF4-FFF2-40B4-BE49-F238E27FC236}">
                  <a16:creationId xmlns:a16="http://schemas.microsoft.com/office/drawing/2014/main" id="{5306568A-1F38-6A01-90A0-10519A1119F4}"/>
                </a:ext>
              </a:extLst>
            </p:cNvPr>
            <p:cNvSpPr/>
            <p:nvPr/>
          </p:nvSpPr>
          <p:spPr>
            <a:xfrm>
              <a:off x="3308720" y="1850701"/>
              <a:ext cx="287084" cy="336166"/>
            </a:xfrm>
            <a:custGeom>
              <a:avLst/>
              <a:gdLst/>
              <a:ahLst/>
              <a:cxnLst/>
              <a:rect l="l" t="t" r="r" b="b"/>
              <a:pathLst>
                <a:path w="390591" h="457369" extrusionOk="0">
                  <a:moveTo>
                    <a:pt x="0" y="30239"/>
                  </a:moveTo>
                  <a:cubicBezTo>
                    <a:pt x="0" y="30239"/>
                    <a:pt x="186476" y="320033"/>
                    <a:pt x="390591" y="457370"/>
                  </a:cubicBezTo>
                  <a:cubicBezTo>
                    <a:pt x="390591" y="457370"/>
                    <a:pt x="297353" y="142377"/>
                    <a:pt x="32759" y="0"/>
                  </a:cubicBezTo>
                  <a:lnTo>
                    <a:pt x="0" y="302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49;p75">
              <a:extLst>
                <a:ext uri="{FF2B5EF4-FFF2-40B4-BE49-F238E27FC236}">
                  <a16:creationId xmlns:a16="http://schemas.microsoft.com/office/drawing/2014/main" id="{A8858719-C943-8F97-E5C6-F5A253D8FDB9}"/>
                </a:ext>
              </a:extLst>
            </p:cNvPr>
            <p:cNvSpPr/>
            <p:nvPr/>
          </p:nvSpPr>
          <p:spPr>
            <a:xfrm>
              <a:off x="3109908" y="1540925"/>
              <a:ext cx="226889" cy="311162"/>
            </a:xfrm>
            <a:custGeom>
              <a:avLst/>
              <a:gdLst/>
              <a:ahLst/>
              <a:cxnLst/>
              <a:rect l="l" t="t" r="r" b="b"/>
              <a:pathLst>
                <a:path w="308692" h="423350" extrusionOk="0">
                  <a:moveTo>
                    <a:pt x="267114" y="423350"/>
                  </a:moveTo>
                  <a:lnTo>
                    <a:pt x="308693" y="379251"/>
                  </a:lnTo>
                  <a:cubicBezTo>
                    <a:pt x="308693" y="379251"/>
                    <a:pt x="273414" y="113397"/>
                    <a:pt x="0" y="0"/>
                  </a:cubicBezTo>
                  <a:cubicBezTo>
                    <a:pt x="0" y="1260"/>
                    <a:pt x="112137" y="288533"/>
                    <a:pt x="267114" y="4233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50;p75">
              <a:extLst>
                <a:ext uri="{FF2B5EF4-FFF2-40B4-BE49-F238E27FC236}">
                  <a16:creationId xmlns:a16="http://schemas.microsoft.com/office/drawing/2014/main" id="{19CE3583-071C-7D69-6B45-1AA5098F0B47}"/>
                </a:ext>
              </a:extLst>
            </p:cNvPr>
            <p:cNvSpPr/>
            <p:nvPr/>
          </p:nvSpPr>
          <p:spPr>
            <a:xfrm>
              <a:off x="2966580" y="1569105"/>
              <a:ext cx="824588" cy="619106"/>
            </a:xfrm>
            <a:custGeom>
              <a:avLst/>
              <a:gdLst/>
              <a:ahLst/>
              <a:cxnLst/>
              <a:rect l="l" t="t" r="r" b="b"/>
              <a:pathLst>
                <a:path w="1121889" h="842321" extrusionOk="0">
                  <a:moveTo>
                    <a:pt x="0" y="842322"/>
                  </a:moveTo>
                  <a:cubicBezTo>
                    <a:pt x="0" y="842322"/>
                    <a:pt x="700544" y="136738"/>
                    <a:pt x="1110035" y="35940"/>
                  </a:cubicBezTo>
                  <a:cubicBezTo>
                    <a:pt x="1110035" y="35940"/>
                    <a:pt x="1133974" y="25860"/>
                    <a:pt x="1113815" y="1921"/>
                  </a:cubicBezTo>
                  <a:cubicBezTo>
                    <a:pt x="1093655" y="-22018"/>
                    <a:pt x="587147" y="173277"/>
                    <a:pt x="0" y="842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386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>
          <a:extLst>
            <a:ext uri="{FF2B5EF4-FFF2-40B4-BE49-F238E27FC236}">
              <a16:creationId xmlns:a16="http://schemas.microsoft.com/office/drawing/2014/main" id="{000751D1-AFB5-8D61-A475-23388CA97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6">
            <a:extLst>
              <a:ext uri="{FF2B5EF4-FFF2-40B4-BE49-F238E27FC236}">
                <a16:creationId xmlns:a16="http://schemas.microsoft.com/office/drawing/2014/main" id="{876AB912-897E-4157-4813-34C8E972D3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2296" y="428765"/>
            <a:ext cx="4466400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/>
              <a:t>Future Works</a:t>
            </a:r>
            <a:endParaRPr/>
          </a:p>
        </p:txBody>
      </p:sp>
      <p:sp>
        <p:nvSpPr>
          <p:cNvPr id="1893" name="Google Shape;1893;p46">
            <a:extLst>
              <a:ext uri="{FF2B5EF4-FFF2-40B4-BE49-F238E27FC236}">
                <a16:creationId xmlns:a16="http://schemas.microsoft.com/office/drawing/2014/main" id="{761F39D6-21E9-7682-4D73-BE1BFD1FE9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36639" y="1439855"/>
            <a:ext cx="6079621" cy="2439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ts val="1400"/>
            </a:pPr>
            <a:r>
              <a:rPr lang="pt-BR"/>
              <a:t>Active Trekking Route Data </a:t>
            </a:r>
            <a:r>
              <a:rPr lang="pt-BR" err="1"/>
              <a:t>Collections</a:t>
            </a:r>
            <a:r>
              <a:rPr lang="pt-BR"/>
              <a:t>.</a:t>
            </a:r>
          </a:p>
          <a:p>
            <a:pPr>
              <a:spcBef>
                <a:spcPts val="1000"/>
              </a:spcBef>
              <a:buSzPts val="1400"/>
            </a:pPr>
            <a:endParaRPr lang="pt-BR"/>
          </a:p>
          <a:p>
            <a:pPr>
              <a:buSzPts val="1400"/>
            </a:pPr>
            <a:r>
              <a:rPr lang="pt-BR" err="1"/>
              <a:t>Adding</a:t>
            </a:r>
            <a:r>
              <a:rPr lang="pt-BR"/>
              <a:t> </a:t>
            </a:r>
            <a:r>
              <a:rPr lang="pt-BR" err="1"/>
              <a:t>hyper</a:t>
            </a:r>
            <a:r>
              <a:rPr lang="pt-BR"/>
              <a:t> </a:t>
            </a:r>
            <a:r>
              <a:rPr lang="pt-BR" err="1"/>
              <a:t>paramters</a:t>
            </a:r>
            <a:r>
              <a:rPr lang="pt-BR"/>
              <a:t> like </a:t>
            </a:r>
            <a:r>
              <a:rPr lang="pt-BR" err="1"/>
              <a:t>walking</a:t>
            </a:r>
            <a:r>
              <a:rPr lang="pt-BR"/>
              <a:t> </a:t>
            </a:r>
            <a:r>
              <a:rPr lang="pt-BR" err="1"/>
              <a:t>speed</a:t>
            </a:r>
            <a:r>
              <a:rPr lang="pt-BR"/>
              <a:t>, hours in a </a:t>
            </a:r>
            <a:r>
              <a:rPr lang="pt-BR" err="1"/>
              <a:t>day</a:t>
            </a:r>
            <a:r>
              <a:rPr lang="pt-BR"/>
              <a:t> </a:t>
            </a:r>
            <a:r>
              <a:rPr lang="pt-BR" err="1"/>
              <a:t>and</a:t>
            </a:r>
            <a:r>
              <a:rPr lang="pt-BR"/>
              <a:t> </a:t>
            </a:r>
            <a:r>
              <a:rPr lang="pt-BR" err="1"/>
              <a:t>other</a:t>
            </a:r>
            <a:r>
              <a:rPr lang="pt-BR"/>
              <a:t> trekking </a:t>
            </a:r>
            <a:r>
              <a:rPr lang="pt-BR" err="1"/>
              <a:t>paramters</a:t>
            </a:r>
            <a:r>
              <a:rPr lang="pt-BR"/>
              <a:t> </a:t>
            </a:r>
            <a:r>
              <a:rPr lang="pt-BR" err="1"/>
              <a:t>to</a:t>
            </a:r>
            <a:r>
              <a:rPr lang="pt-BR"/>
              <a:t> personalize </a:t>
            </a:r>
            <a:r>
              <a:rPr lang="pt-BR" err="1"/>
              <a:t>results</a:t>
            </a:r>
            <a:r>
              <a:rPr lang="pt-BR"/>
              <a:t>.</a:t>
            </a:r>
          </a:p>
          <a:p>
            <a:pPr>
              <a:buSzPts val="1400"/>
            </a:pPr>
            <a:endParaRPr lang="pt-BR"/>
          </a:p>
          <a:p>
            <a:pPr>
              <a:buSzPts val="1400"/>
            </a:pPr>
            <a:r>
              <a:rPr lang="pt-BR"/>
              <a:t>Visual Overlay </a:t>
            </a:r>
            <a:r>
              <a:rPr lang="pt-BR" err="1"/>
              <a:t>on</a:t>
            </a:r>
            <a:r>
              <a:rPr lang="pt-BR"/>
              <a:t> </a:t>
            </a:r>
            <a:r>
              <a:rPr lang="pt-BR" err="1"/>
              <a:t>actual</a:t>
            </a:r>
            <a:r>
              <a:rPr lang="pt-BR"/>
              <a:t> Google Maps data </a:t>
            </a:r>
            <a:r>
              <a:rPr lang="pt-BR" err="1"/>
              <a:t>to</a:t>
            </a:r>
            <a:r>
              <a:rPr lang="pt-BR"/>
              <a:t> show more </a:t>
            </a:r>
            <a:r>
              <a:rPr lang="pt-BR" err="1"/>
              <a:t>realastic</a:t>
            </a:r>
            <a:r>
              <a:rPr lang="pt-BR"/>
              <a:t> </a:t>
            </a:r>
            <a:r>
              <a:rPr lang="pt-BR" err="1"/>
              <a:t>charts</a:t>
            </a:r>
            <a:r>
              <a:rPr lang="pt-BR"/>
              <a:t>.</a:t>
            </a:r>
          </a:p>
          <a:p>
            <a:pPr>
              <a:buSzPts val="1400"/>
            </a:pPr>
            <a:endParaRPr lang="pt-BR"/>
          </a:p>
          <a:p>
            <a:pPr>
              <a:buSzPts val="1400"/>
            </a:pPr>
            <a:r>
              <a:rPr lang="pt-BR" err="1"/>
              <a:t>Heuristics</a:t>
            </a:r>
            <a:r>
              <a:rPr lang="pt-BR"/>
              <a:t> </a:t>
            </a:r>
            <a:r>
              <a:rPr lang="pt-BR" err="1"/>
              <a:t>Tuning</a:t>
            </a:r>
            <a:r>
              <a:rPr lang="pt-BR"/>
              <a:t> </a:t>
            </a:r>
            <a:r>
              <a:rPr lang="pt-BR" err="1"/>
              <a:t>and</a:t>
            </a:r>
            <a:r>
              <a:rPr lang="pt-BR"/>
              <a:t> </a:t>
            </a:r>
            <a:r>
              <a:rPr lang="pt-BR" err="1"/>
              <a:t>Memory</a:t>
            </a:r>
            <a:r>
              <a:rPr lang="pt-BR"/>
              <a:t> </a:t>
            </a:r>
            <a:r>
              <a:rPr lang="pt-BR" err="1"/>
              <a:t>Optimization</a:t>
            </a:r>
            <a:r>
              <a:rPr lang="pt-BR"/>
              <a:t> for Dynamic </a:t>
            </a:r>
            <a:r>
              <a:rPr lang="pt-BR" err="1"/>
              <a:t>Programming</a:t>
            </a:r>
            <a:r>
              <a:rPr lang="pt-BR"/>
              <a:t> </a:t>
            </a:r>
            <a:r>
              <a:rPr lang="pt-BR" err="1"/>
              <a:t>Appraoch</a:t>
            </a:r>
            <a:r>
              <a:rPr lang="pt-BR"/>
              <a:t>.</a:t>
            </a:r>
          </a:p>
          <a:p>
            <a:pPr>
              <a:buSzPts val="1400"/>
            </a:pPr>
            <a:endParaRPr lang="pt-BR"/>
          </a:p>
          <a:p>
            <a:pPr>
              <a:buSzPts val="1400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753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8" name="Google Shape;2628;p67"/>
          <p:cNvGrpSpPr/>
          <p:nvPr/>
        </p:nvGrpSpPr>
        <p:grpSpPr>
          <a:xfrm>
            <a:off x="-1084169" y="-1500378"/>
            <a:ext cx="7031418" cy="7716013"/>
            <a:chOff x="-1084169" y="-1500378"/>
            <a:chExt cx="7031418" cy="7716013"/>
          </a:xfrm>
        </p:grpSpPr>
        <p:sp>
          <p:nvSpPr>
            <p:cNvPr id="2629" name="Google Shape;2629;p67"/>
            <p:cNvSpPr/>
            <p:nvPr/>
          </p:nvSpPr>
          <p:spPr>
            <a:xfrm flipH="1">
              <a:off x="-16996" y="-46200"/>
              <a:ext cx="2802600" cy="5235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2630" name="Google Shape;2630;p67"/>
            <p:cNvGrpSpPr/>
            <p:nvPr/>
          </p:nvGrpSpPr>
          <p:grpSpPr>
            <a:xfrm flipH="1">
              <a:off x="-691376" y="-734385"/>
              <a:ext cx="3810553" cy="5904004"/>
              <a:chOff x="6090602" y="-734385"/>
              <a:chExt cx="3810553" cy="5904004"/>
            </a:xfrm>
          </p:grpSpPr>
          <p:sp>
            <p:nvSpPr>
              <p:cNvPr id="2631" name="Google Shape;2631;p67"/>
              <p:cNvSpPr/>
              <p:nvPr/>
            </p:nvSpPr>
            <p:spPr>
              <a:xfrm>
                <a:off x="6090602" y="-734385"/>
                <a:ext cx="2259454" cy="5904004"/>
              </a:xfrm>
              <a:custGeom>
                <a:avLst/>
                <a:gdLst/>
                <a:ahLst/>
                <a:cxnLst/>
                <a:rect l="l" t="t" r="r" b="b"/>
                <a:pathLst>
                  <a:path w="1256998" h="3284564" extrusionOk="0">
                    <a:moveTo>
                      <a:pt x="155479" y="1364915"/>
                    </a:moveTo>
                    <a:cubicBezTo>
                      <a:pt x="119963" y="1338216"/>
                      <a:pt x="133250" y="1213782"/>
                      <a:pt x="124433" y="1143121"/>
                    </a:cubicBezTo>
                    <a:cubicBezTo>
                      <a:pt x="115492" y="1072336"/>
                      <a:pt x="53275" y="927536"/>
                      <a:pt x="53275" y="927536"/>
                    </a:cubicBezTo>
                    <a:cubicBezTo>
                      <a:pt x="53275" y="927536"/>
                      <a:pt x="142192" y="1005028"/>
                      <a:pt x="159950" y="1154546"/>
                    </a:cubicBezTo>
                    <a:cubicBezTo>
                      <a:pt x="177709" y="1304065"/>
                      <a:pt x="248866" y="1356098"/>
                      <a:pt x="435392" y="1440420"/>
                    </a:cubicBezTo>
                    <a:cubicBezTo>
                      <a:pt x="491151" y="1465629"/>
                      <a:pt x="528655" y="1490342"/>
                      <a:pt x="553864" y="1512447"/>
                    </a:cubicBezTo>
                    <a:cubicBezTo>
                      <a:pt x="553740" y="1386648"/>
                      <a:pt x="552871" y="1288790"/>
                      <a:pt x="550263" y="1273391"/>
                    </a:cubicBezTo>
                    <a:cubicBezTo>
                      <a:pt x="545047" y="1242717"/>
                      <a:pt x="553368" y="1118533"/>
                      <a:pt x="555727" y="1001551"/>
                    </a:cubicBezTo>
                    <a:cubicBezTo>
                      <a:pt x="527661" y="957465"/>
                      <a:pt x="486680" y="914994"/>
                      <a:pt x="426575" y="892889"/>
                    </a:cubicBezTo>
                    <a:cubicBezTo>
                      <a:pt x="284383" y="840483"/>
                      <a:pt x="139832" y="788449"/>
                      <a:pt x="76622" y="687860"/>
                    </a:cubicBezTo>
                    <a:cubicBezTo>
                      <a:pt x="76622" y="687860"/>
                      <a:pt x="241043" y="757403"/>
                      <a:pt x="344861" y="774541"/>
                    </a:cubicBezTo>
                    <a:cubicBezTo>
                      <a:pt x="428189" y="788325"/>
                      <a:pt x="501831" y="837130"/>
                      <a:pt x="555230" y="889039"/>
                    </a:cubicBezTo>
                    <a:cubicBezTo>
                      <a:pt x="554361" y="865568"/>
                      <a:pt x="552747" y="844208"/>
                      <a:pt x="550263" y="826574"/>
                    </a:cubicBezTo>
                    <a:cubicBezTo>
                      <a:pt x="533250" y="707233"/>
                      <a:pt x="558459" y="481837"/>
                      <a:pt x="491151" y="441974"/>
                    </a:cubicBezTo>
                    <a:cubicBezTo>
                      <a:pt x="423843" y="402235"/>
                      <a:pt x="328593" y="366842"/>
                      <a:pt x="217820" y="309717"/>
                    </a:cubicBezTo>
                    <a:cubicBezTo>
                      <a:pt x="107047" y="252592"/>
                      <a:pt x="76622" y="188388"/>
                      <a:pt x="76622" y="188388"/>
                    </a:cubicBezTo>
                    <a:cubicBezTo>
                      <a:pt x="76622" y="188388"/>
                      <a:pt x="147407" y="269605"/>
                      <a:pt x="228873" y="252219"/>
                    </a:cubicBezTo>
                    <a:cubicBezTo>
                      <a:pt x="310338" y="234833"/>
                      <a:pt x="478857" y="402235"/>
                      <a:pt x="488792" y="344737"/>
                    </a:cubicBezTo>
                    <a:cubicBezTo>
                      <a:pt x="498726" y="287239"/>
                      <a:pt x="417013" y="238683"/>
                      <a:pt x="396646" y="163551"/>
                    </a:cubicBezTo>
                    <a:cubicBezTo>
                      <a:pt x="376280" y="88295"/>
                      <a:pt x="384228" y="0"/>
                      <a:pt x="384228" y="0"/>
                    </a:cubicBezTo>
                    <a:cubicBezTo>
                      <a:pt x="384228" y="0"/>
                      <a:pt x="456379" y="216454"/>
                      <a:pt x="531263" y="287239"/>
                    </a:cubicBezTo>
                    <a:cubicBezTo>
                      <a:pt x="606270" y="358025"/>
                      <a:pt x="628375" y="590002"/>
                      <a:pt x="628375" y="590002"/>
                    </a:cubicBezTo>
                    <a:cubicBezTo>
                      <a:pt x="654206" y="486059"/>
                      <a:pt x="832411" y="433157"/>
                      <a:pt x="907543" y="402235"/>
                    </a:cubicBezTo>
                    <a:cubicBezTo>
                      <a:pt x="982675" y="371313"/>
                      <a:pt x="1009250" y="340391"/>
                      <a:pt x="1044519" y="287364"/>
                    </a:cubicBezTo>
                    <a:cubicBezTo>
                      <a:pt x="1079911" y="234337"/>
                      <a:pt x="1150573" y="143061"/>
                      <a:pt x="1150573" y="143061"/>
                    </a:cubicBezTo>
                    <a:cubicBezTo>
                      <a:pt x="1150573" y="143061"/>
                      <a:pt x="1146102" y="234337"/>
                      <a:pt x="1070970" y="366966"/>
                    </a:cubicBezTo>
                    <a:cubicBezTo>
                      <a:pt x="995838" y="499596"/>
                      <a:pt x="832287" y="477491"/>
                      <a:pt x="774417" y="549394"/>
                    </a:cubicBezTo>
                    <a:cubicBezTo>
                      <a:pt x="716547" y="621297"/>
                      <a:pt x="765972" y="1175906"/>
                      <a:pt x="774417" y="1207449"/>
                    </a:cubicBezTo>
                    <a:cubicBezTo>
                      <a:pt x="782861" y="1238992"/>
                      <a:pt x="880843" y="1171435"/>
                      <a:pt x="916236" y="1123003"/>
                    </a:cubicBezTo>
                    <a:cubicBezTo>
                      <a:pt x="951628" y="1074571"/>
                      <a:pt x="964916" y="826698"/>
                      <a:pt x="978080" y="751566"/>
                    </a:cubicBezTo>
                    <a:cubicBezTo>
                      <a:pt x="991368" y="676435"/>
                      <a:pt x="1035577" y="621669"/>
                      <a:pt x="1035577" y="621669"/>
                    </a:cubicBezTo>
                    <a:cubicBezTo>
                      <a:pt x="1035577" y="621669"/>
                      <a:pt x="1035577" y="621669"/>
                      <a:pt x="1015708" y="786959"/>
                    </a:cubicBezTo>
                    <a:cubicBezTo>
                      <a:pt x="995838" y="952249"/>
                      <a:pt x="1015708" y="1060042"/>
                      <a:pt x="1015708" y="1060042"/>
                    </a:cubicBezTo>
                    <a:cubicBezTo>
                      <a:pt x="1015708" y="1060042"/>
                      <a:pt x="1088604" y="1007884"/>
                      <a:pt x="1092827" y="926170"/>
                    </a:cubicBezTo>
                    <a:cubicBezTo>
                      <a:pt x="1097049" y="844333"/>
                      <a:pt x="1101768" y="817881"/>
                      <a:pt x="1128344" y="791430"/>
                    </a:cubicBezTo>
                    <a:cubicBezTo>
                      <a:pt x="1154919" y="764854"/>
                      <a:pt x="1256999" y="698664"/>
                      <a:pt x="1256999" y="698664"/>
                    </a:cubicBezTo>
                    <a:lnTo>
                      <a:pt x="1137533" y="857993"/>
                    </a:lnTo>
                    <a:cubicBezTo>
                      <a:pt x="1137533" y="857993"/>
                      <a:pt x="1155167" y="928157"/>
                      <a:pt x="1093199" y="1095434"/>
                    </a:cubicBezTo>
                    <a:cubicBezTo>
                      <a:pt x="1031107" y="1262711"/>
                      <a:pt x="801613" y="1330392"/>
                      <a:pt x="782985" y="1407014"/>
                    </a:cubicBezTo>
                    <a:cubicBezTo>
                      <a:pt x="764358" y="1483636"/>
                      <a:pt x="782985" y="3284564"/>
                      <a:pt x="782985" y="3284564"/>
                    </a:cubicBezTo>
                    <a:lnTo>
                      <a:pt x="550263" y="3284564"/>
                    </a:lnTo>
                    <a:cubicBezTo>
                      <a:pt x="550263" y="3284564"/>
                      <a:pt x="552623" y="1927472"/>
                      <a:pt x="553492" y="1694253"/>
                    </a:cubicBezTo>
                    <a:cubicBezTo>
                      <a:pt x="497981" y="1616638"/>
                      <a:pt x="403601" y="1508473"/>
                      <a:pt x="302390" y="1495558"/>
                    </a:cubicBezTo>
                    <a:cubicBezTo>
                      <a:pt x="142688" y="1475191"/>
                      <a:pt x="133250" y="1427132"/>
                      <a:pt x="76622" y="1378203"/>
                    </a:cubicBezTo>
                    <a:cubicBezTo>
                      <a:pt x="19870" y="1329274"/>
                      <a:pt x="0" y="1196024"/>
                      <a:pt x="0" y="1196024"/>
                    </a:cubicBezTo>
                    <a:cubicBezTo>
                      <a:pt x="22229" y="1329274"/>
                      <a:pt x="191120" y="1391491"/>
                      <a:pt x="155479" y="1364915"/>
                    </a:cubicBezTo>
                    <a:close/>
                  </a:path>
                </a:pathLst>
              </a:custGeom>
              <a:solidFill>
                <a:srgbClr val="99BD75">
                  <a:alpha val="486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32" name="Google Shape;2632;p67"/>
              <p:cNvGrpSpPr/>
              <p:nvPr/>
            </p:nvGrpSpPr>
            <p:grpSpPr>
              <a:xfrm rot="-1728423">
                <a:off x="7773288" y="1533572"/>
                <a:ext cx="1872734" cy="1539908"/>
                <a:chOff x="7754112" y="1826157"/>
                <a:chExt cx="1072114" cy="881576"/>
              </a:xfrm>
            </p:grpSpPr>
            <p:sp>
              <p:nvSpPr>
                <p:cNvPr id="2633" name="Google Shape;2633;p67"/>
                <p:cNvSpPr/>
                <p:nvPr/>
              </p:nvSpPr>
              <p:spPr>
                <a:xfrm>
                  <a:off x="8161502" y="1876483"/>
                  <a:ext cx="664724" cy="52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24" h="689088" extrusionOk="0">
                      <a:moveTo>
                        <a:pt x="0" y="688915"/>
                      </a:moveTo>
                      <a:cubicBezTo>
                        <a:pt x="11756" y="667997"/>
                        <a:pt x="24376" y="647598"/>
                        <a:pt x="37342" y="627371"/>
                      </a:cubicBezTo>
                      <a:cubicBezTo>
                        <a:pt x="50307" y="607145"/>
                        <a:pt x="63792" y="587264"/>
                        <a:pt x="77449" y="567556"/>
                      </a:cubicBezTo>
                      <a:cubicBezTo>
                        <a:pt x="104936" y="528313"/>
                        <a:pt x="133980" y="489934"/>
                        <a:pt x="164233" y="452592"/>
                      </a:cubicBezTo>
                      <a:cubicBezTo>
                        <a:pt x="194660" y="415424"/>
                        <a:pt x="226469" y="379292"/>
                        <a:pt x="259661" y="344717"/>
                      </a:cubicBezTo>
                      <a:cubicBezTo>
                        <a:pt x="292854" y="309969"/>
                        <a:pt x="327775" y="276776"/>
                        <a:pt x="363906" y="245140"/>
                      </a:cubicBezTo>
                      <a:cubicBezTo>
                        <a:pt x="382059" y="229408"/>
                        <a:pt x="400556" y="214022"/>
                        <a:pt x="419573" y="199154"/>
                      </a:cubicBezTo>
                      <a:cubicBezTo>
                        <a:pt x="438589" y="184287"/>
                        <a:pt x="457951" y="170111"/>
                        <a:pt x="477660" y="156281"/>
                      </a:cubicBezTo>
                      <a:cubicBezTo>
                        <a:pt x="497368" y="142624"/>
                        <a:pt x="517767" y="129658"/>
                        <a:pt x="538339" y="117211"/>
                      </a:cubicBezTo>
                      <a:cubicBezTo>
                        <a:pt x="559085" y="104936"/>
                        <a:pt x="580176" y="93354"/>
                        <a:pt x="601786" y="82462"/>
                      </a:cubicBezTo>
                      <a:cubicBezTo>
                        <a:pt x="645005" y="61199"/>
                        <a:pt x="689780" y="42701"/>
                        <a:pt x="735765" y="28698"/>
                      </a:cubicBezTo>
                      <a:lnTo>
                        <a:pt x="753053" y="23684"/>
                      </a:lnTo>
                      <a:cubicBezTo>
                        <a:pt x="758758" y="21955"/>
                        <a:pt x="764636" y="20572"/>
                        <a:pt x="770513" y="19016"/>
                      </a:cubicBezTo>
                      <a:lnTo>
                        <a:pt x="779330" y="16769"/>
                      </a:lnTo>
                      <a:lnTo>
                        <a:pt x="788147" y="14695"/>
                      </a:lnTo>
                      <a:cubicBezTo>
                        <a:pt x="794025" y="13484"/>
                        <a:pt x="799903" y="11929"/>
                        <a:pt x="805781" y="10718"/>
                      </a:cubicBezTo>
                      <a:lnTo>
                        <a:pt x="823587" y="7434"/>
                      </a:lnTo>
                      <a:lnTo>
                        <a:pt x="828082" y="6569"/>
                      </a:lnTo>
                      <a:lnTo>
                        <a:pt x="832577" y="5878"/>
                      </a:lnTo>
                      <a:lnTo>
                        <a:pt x="841566" y="4495"/>
                      </a:lnTo>
                      <a:cubicBezTo>
                        <a:pt x="853494" y="2420"/>
                        <a:pt x="865423" y="1383"/>
                        <a:pt x="877352" y="0"/>
                      </a:cubicBezTo>
                      <a:lnTo>
                        <a:pt x="877525" y="864"/>
                      </a:lnTo>
                      <a:cubicBezTo>
                        <a:pt x="782615" y="14867"/>
                        <a:pt x="690817" y="45985"/>
                        <a:pt x="605934" y="89723"/>
                      </a:cubicBezTo>
                      <a:cubicBezTo>
                        <a:pt x="520879" y="133288"/>
                        <a:pt x="441528" y="187917"/>
                        <a:pt x="368747" y="249980"/>
                      </a:cubicBezTo>
                      <a:cubicBezTo>
                        <a:pt x="332443" y="281098"/>
                        <a:pt x="297349" y="313945"/>
                        <a:pt x="263983" y="348175"/>
                      </a:cubicBezTo>
                      <a:cubicBezTo>
                        <a:pt x="230445" y="382404"/>
                        <a:pt x="198463" y="418190"/>
                        <a:pt x="167864" y="455013"/>
                      </a:cubicBezTo>
                      <a:cubicBezTo>
                        <a:pt x="137092" y="491836"/>
                        <a:pt x="107875" y="529696"/>
                        <a:pt x="79869" y="568766"/>
                      </a:cubicBezTo>
                      <a:cubicBezTo>
                        <a:pt x="65866" y="588301"/>
                        <a:pt x="52209" y="608009"/>
                        <a:pt x="39070" y="628063"/>
                      </a:cubicBezTo>
                      <a:cubicBezTo>
                        <a:pt x="25932" y="648116"/>
                        <a:pt x="12966" y="668343"/>
                        <a:pt x="1037" y="689088"/>
                      </a:cubicBezTo>
                      <a:lnTo>
                        <a:pt x="0" y="688915"/>
                      </a:ln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4" name="Google Shape;2634;p67"/>
                <p:cNvSpPr/>
                <p:nvPr/>
              </p:nvSpPr>
              <p:spPr>
                <a:xfrm>
                  <a:off x="7923011" y="2146592"/>
                  <a:ext cx="436783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11" h="740605" extrusionOk="0">
                      <a:moveTo>
                        <a:pt x="576611" y="0"/>
                      </a:moveTo>
                      <a:cubicBezTo>
                        <a:pt x="576611" y="0"/>
                        <a:pt x="574537" y="216442"/>
                        <a:pt x="497088" y="314118"/>
                      </a:cubicBezTo>
                      <a:cubicBezTo>
                        <a:pt x="419639" y="411793"/>
                        <a:pt x="367257" y="410238"/>
                        <a:pt x="311763" y="548712"/>
                      </a:cubicBezTo>
                      <a:cubicBezTo>
                        <a:pt x="256270" y="687014"/>
                        <a:pt x="12340" y="740606"/>
                        <a:pt x="12340" y="740606"/>
                      </a:cubicBezTo>
                      <a:cubicBezTo>
                        <a:pt x="12340" y="740606"/>
                        <a:pt x="-46092" y="491317"/>
                        <a:pt x="91345" y="318958"/>
                      </a:cubicBezTo>
                      <a:cubicBezTo>
                        <a:pt x="228782" y="146427"/>
                        <a:pt x="576611" y="0"/>
                        <a:pt x="576611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5" name="Google Shape;2635;p67"/>
                <p:cNvSpPr/>
                <p:nvPr/>
              </p:nvSpPr>
              <p:spPr>
                <a:xfrm>
                  <a:off x="7932222" y="2146592"/>
                  <a:ext cx="427566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43" h="740605" extrusionOk="0">
                      <a:moveTo>
                        <a:pt x="564444" y="0"/>
                      </a:moveTo>
                      <a:cubicBezTo>
                        <a:pt x="564444" y="0"/>
                        <a:pt x="482673" y="173396"/>
                        <a:pt x="455704" y="254475"/>
                      </a:cubicBezTo>
                      <a:cubicBezTo>
                        <a:pt x="428735" y="335555"/>
                        <a:pt x="457087" y="219727"/>
                        <a:pt x="424413" y="211429"/>
                      </a:cubicBezTo>
                      <a:cubicBezTo>
                        <a:pt x="391739" y="203131"/>
                        <a:pt x="325700" y="453284"/>
                        <a:pt x="304955" y="442220"/>
                      </a:cubicBezTo>
                      <a:cubicBezTo>
                        <a:pt x="284210" y="431156"/>
                        <a:pt x="297522" y="366845"/>
                        <a:pt x="276430" y="368920"/>
                      </a:cubicBezTo>
                      <a:cubicBezTo>
                        <a:pt x="255339" y="370994"/>
                        <a:pt x="203131" y="658662"/>
                        <a:pt x="185151" y="625297"/>
                      </a:cubicBezTo>
                      <a:cubicBezTo>
                        <a:pt x="167172" y="591931"/>
                        <a:pt x="206070" y="519669"/>
                        <a:pt x="159738" y="540241"/>
                      </a:cubicBezTo>
                      <a:cubicBezTo>
                        <a:pt x="113580" y="560814"/>
                        <a:pt x="0" y="740606"/>
                        <a:pt x="0" y="740606"/>
                      </a:cubicBezTo>
                      <a:cubicBezTo>
                        <a:pt x="0" y="740606"/>
                        <a:pt x="130349" y="506357"/>
                        <a:pt x="108221" y="500825"/>
                      </a:cubicBezTo>
                      <a:cubicBezTo>
                        <a:pt x="86266" y="495293"/>
                        <a:pt x="27487" y="530214"/>
                        <a:pt x="24721" y="517767"/>
                      </a:cubicBezTo>
                      <a:cubicBezTo>
                        <a:pt x="21955" y="505320"/>
                        <a:pt x="205032" y="407990"/>
                        <a:pt x="193277" y="396234"/>
                      </a:cubicBezTo>
                      <a:cubicBezTo>
                        <a:pt x="181521" y="384479"/>
                        <a:pt x="100096" y="422512"/>
                        <a:pt x="99577" y="404705"/>
                      </a:cubicBezTo>
                      <a:cubicBezTo>
                        <a:pt x="98886" y="386899"/>
                        <a:pt x="298386" y="285074"/>
                        <a:pt x="290606" y="274183"/>
                      </a:cubicBezTo>
                      <a:cubicBezTo>
                        <a:pt x="282654" y="263465"/>
                        <a:pt x="210219" y="294928"/>
                        <a:pt x="219900" y="267960"/>
                      </a:cubicBezTo>
                      <a:cubicBezTo>
                        <a:pt x="229581" y="241164"/>
                        <a:pt x="426142" y="194141"/>
                        <a:pt x="401421" y="187745"/>
                      </a:cubicBezTo>
                      <a:cubicBezTo>
                        <a:pt x="376699" y="181521"/>
                        <a:pt x="324836" y="212293"/>
                        <a:pt x="331751" y="184806"/>
                      </a:cubicBezTo>
                      <a:cubicBezTo>
                        <a:pt x="339012" y="157491"/>
                        <a:pt x="564444" y="0"/>
                        <a:pt x="564444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6" name="Google Shape;2636;p67"/>
                <p:cNvSpPr/>
                <p:nvPr/>
              </p:nvSpPr>
              <p:spPr>
                <a:xfrm>
                  <a:off x="7931830" y="2146331"/>
                  <a:ext cx="428482" cy="56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53" h="741124" extrusionOk="0">
                      <a:moveTo>
                        <a:pt x="0" y="740433"/>
                      </a:moveTo>
                      <a:cubicBezTo>
                        <a:pt x="38379" y="672492"/>
                        <a:pt x="78140" y="605416"/>
                        <a:pt x="119458" y="539204"/>
                      </a:cubicBezTo>
                      <a:cubicBezTo>
                        <a:pt x="140376" y="506184"/>
                        <a:pt x="161467" y="473511"/>
                        <a:pt x="183595" y="441182"/>
                      </a:cubicBezTo>
                      <a:cubicBezTo>
                        <a:pt x="194487" y="424932"/>
                        <a:pt x="205897" y="409200"/>
                        <a:pt x="217134" y="393123"/>
                      </a:cubicBezTo>
                      <a:lnTo>
                        <a:pt x="234594" y="369611"/>
                      </a:lnTo>
                      <a:lnTo>
                        <a:pt x="243411" y="357856"/>
                      </a:lnTo>
                      <a:lnTo>
                        <a:pt x="252573" y="346273"/>
                      </a:lnTo>
                      <a:cubicBezTo>
                        <a:pt x="258624" y="338666"/>
                        <a:pt x="264502" y="330714"/>
                        <a:pt x="270898" y="323280"/>
                      </a:cubicBezTo>
                      <a:lnTo>
                        <a:pt x="290261" y="300979"/>
                      </a:lnTo>
                      <a:cubicBezTo>
                        <a:pt x="297003" y="293718"/>
                        <a:pt x="304091" y="286803"/>
                        <a:pt x="311006" y="279542"/>
                      </a:cubicBezTo>
                      <a:cubicBezTo>
                        <a:pt x="317921" y="272454"/>
                        <a:pt x="325182" y="266058"/>
                        <a:pt x="332097" y="259316"/>
                      </a:cubicBezTo>
                      <a:cubicBezTo>
                        <a:pt x="346273" y="246004"/>
                        <a:pt x="360103" y="232520"/>
                        <a:pt x="373933" y="218862"/>
                      </a:cubicBezTo>
                      <a:cubicBezTo>
                        <a:pt x="387936" y="205378"/>
                        <a:pt x="401594" y="191721"/>
                        <a:pt x="415251" y="177891"/>
                      </a:cubicBezTo>
                      <a:cubicBezTo>
                        <a:pt x="442566" y="150403"/>
                        <a:pt x="469188" y="122051"/>
                        <a:pt x="494774" y="93008"/>
                      </a:cubicBezTo>
                      <a:cubicBezTo>
                        <a:pt x="507740" y="78486"/>
                        <a:pt x="520015" y="63619"/>
                        <a:pt x="531770" y="48233"/>
                      </a:cubicBezTo>
                      <a:cubicBezTo>
                        <a:pt x="543699" y="33020"/>
                        <a:pt x="554936" y="17115"/>
                        <a:pt x="564098" y="0"/>
                      </a:cubicBezTo>
                      <a:lnTo>
                        <a:pt x="565654" y="691"/>
                      </a:lnTo>
                      <a:cubicBezTo>
                        <a:pt x="558739" y="19189"/>
                        <a:pt x="548539" y="36131"/>
                        <a:pt x="538167" y="52728"/>
                      </a:cubicBezTo>
                      <a:cubicBezTo>
                        <a:pt x="527448" y="69151"/>
                        <a:pt x="515865" y="85056"/>
                        <a:pt x="503937" y="100614"/>
                      </a:cubicBezTo>
                      <a:cubicBezTo>
                        <a:pt x="480080" y="131732"/>
                        <a:pt x="454148" y="161121"/>
                        <a:pt x="427352" y="189646"/>
                      </a:cubicBezTo>
                      <a:cubicBezTo>
                        <a:pt x="413868" y="203822"/>
                        <a:pt x="400038" y="217825"/>
                        <a:pt x="386207" y="231483"/>
                      </a:cubicBezTo>
                      <a:cubicBezTo>
                        <a:pt x="372205" y="245140"/>
                        <a:pt x="357856" y="258451"/>
                        <a:pt x="343334" y="271590"/>
                      </a:cubicBezTo>
                      <a:cubicBezTo>
                        <a:pt x="336073" y="278159"/>
                        <a:pt x="328467" y="284556"/>
                        <a:pt x="321724" y="291125"/>
                      </a:cubicBezTo>
                      <a:cubicBezTo>
                        <a:pt x="314982" y="297867"/>
                        <a:pt x="307894" y="304264"/>
                        <a:pt x="301152" y="311179"/>
                      </a:cubicBezTo>
                      <a:lnTo>
                        <a:pt x="281617" y="332616"/>
                      </a:lnTo>
                      <a:cubicBezTo>
                        <a:pt x="275220" y="339704"/>
                        <a:pt x="269170" y="347483"/>
                        <a:pt x="262946" y="354744"/>
                      </a:cubicBezTo>
                      <a:lnTo>
                        <a:pt x="253611" y="365981"/>
                      </a:lnTo>
                      <a:lnTo>
                        <a:pt x="244621" y="377391"/>
                      </a:lnTo>
                      <a:lnTo>
                        <a:pt x="226815" y="400384"/>
                      </a:lnTo>
                      <a:cubicBezTo>
                        <a:pt x="215405" y="416115"/>
                        <a:pt x="203649" y="431501"/>
                        <a:pt x="192412" y="447406"/>
                      </a:cubicBezTo>
                      <a:cubicBezTo>
                        <a:pt x="169765" y="479043"/>
                        <a:pt x="147983" y="511198"/>
                        <a:pt x="126373" y="543699"/>
                      </a:cubicBezTo>
                      <a:cubicBezTo>
                        <a:pt x="83154" y="608528"/>
                        <a:pt x="41491" y="674394"/>
                        <a:pt x="1383" y="741124"/>
                      </a:cubicBezTo>
                      <a:lnTo>
                        <a:pt x="0" y="740433"/>
                      </a:ln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7" name="Google Shape;2637;p67"/>
                <p:cNvSpPr/>
                <p:nvPr/>
              </p:nvSpPr>
              <p:spPr>
                <a:xfrm>
                  <a:off x="8113343" y="2020437"/>
                  <a:ext cx="379898" cy="9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516" h="129231" extrusionOk="0">
                      <a:moveTo>
                        <a:pt x="501517" y="0"/>
                      </a:moveTo>
                      <a:cubicBezTo>
                        <a:pt x="483365" y="13830"/>
                        <a:pt x="464348" y="26277"/>
                        <a:pt x="444813" y="38033"/>
                      </a:cubicBezTo>
                      <a:cubicBezTo>
                        <a:pt x="425278" y="49789"/>
                        <a:pt x="405224" y="60853"/>
                        <a:pt x="384825" y="70880"/>
                      </a:cubicBezTo>
                      <a:cubicBezTo>
                        <a:pt x="343853" y="90933"/>
                        <a:pt x="300979" y="107530"/>
                        <a:pt x="256204" y="118248"/>
                      </a:cubicBezTo>
                      <a:cubicBezTo>
                        <a:pt x="244967" y="120841"/>
                        <a:pt x="233730" y="123089"/>
                        <a:pt x="222493" y="124817"/>
                      </a:cubicBezTo>
                      <a:cubicBezTo>
                        <a:pt x="211083" y="126546"/>
                        <a:pt x="199673" y="127929"/>
                        <a:pt x="188263" y="128621"/>
                      </a:cubicBezTo>
                      <a:cubicBezTo>
                        <a:pt x="165271" y="130004"/>
                        <a:pt x="142105" y="129139"/>
                        <a:pt x="119458" y="124990"/>
                      </a:cubicBezTo>
                      <a:cubicBezTo>
                        <a:pt x="96811" y="121014"/>
                        <a:pt x="74683" y="113753"/>
                        <a:pt x="54283" y="103035"/>
                      </a:cubicBezTo>
                      <a:cubicBezTo>
                        <a:pt x="44257" y="97676"/>
                        <a:pt x="34403" y="91452"/>
                        <a:pt x="25413" y="84537"/>
                      </a:cubicBezTo>
                      <a:cubicBezTo>
                        <a:pt x="16423" y="77449"/>
                        <a:pt x="7953" y="69842"/>
                        <a:pt x="0" y="61544"/>
                      </a:cubicBezTo>
                      <a:cubicBezTo>
                        <a:pt x="8471" y="69151"/>
                        <a:pt x="17288" y="76239"/>
                        <a:pt x="26623" y="82635"/>
                      </a:cubicBezTo>
                      <a:cubicBezTo>
                        <a:pt x="35959" y="88859"/>
                        <a:pt x="45812" y="94564"/>
                        <a:pt x="56012" y="99404"/>
                      </a:cubicBezTo>
                      <a:cubicBezTo>
                        <a:pt x="66212" y="104245"/>
                        <a:pt x="76758" y="108221"/>
                        <a:pt x="87476" y="111333"/>
                      </a:cubicBezTo>
                      <a:cubicBezTo>
                        <a:pt x="98194" y="114445"/>
                        <a:pt x="109258" y="117038"/>
                        <a:pt x="120323" y="118594"/>
                      </a:cubicBezTo>
                      <a:cubicBezTo>
                        <a:pt x="131387" y="120150"/>
                        <a:pt x="142624" y="121187"/>
                        <a:pt x="153861" y="121533"/>
                      </a:cubicBezTo>
                      <a:cubicBezTo>
                        <a:pt x="165098" y="121878"/>
                        <a:pt x="176335" y="121533"/>
                        <a:pt x="187572" y="120668"/>
                      </a:cubicBezTo>
                      <a:cubicBezTo>
                        <a:pt x="193104" y="120323"/>
                        <a:pt x="198809" y="119631"/>
                        <a:pt x="204341" y="119112"/>
                      </a:cubicBezTo>
                      <a:cubicBezTo>
                        <a:pt x="209873" y="118421"/>
                        <a:pt x="215578" y="117729"/>
                        <a:pt x="221110" y="116692"/>
                      </a:cubicBezTo>
                      <a:cubicBezTo>
                        <a:pt x="232174" y="114963"/>
                        <a:pt x="243238" y="112716"/>
                        <a:pt x="254302" y="110123"/>
                      </a:cubicBezTo>
                      <a:cubicBezTo>
                        <a:pt x="265366" y="107530"/>
                        <a:pt x="276258" y="104591"/>
                        <a:pt x="286976" y="101479"/>
                      </a:cubicBezTo>
                      <a:cubicBezTo>
                        <a:pt x="297867" y="98194"/>
                        <a:pt x="308413" y="94564"/>
                        <a:pt x="319131" y="90761"/>
                      </a:cubicBezTo>
                      <a:cubicBezTo>
                        <a:pt x="340395" y="83154"/>
                        <a:pt x="361313" y="74337"/>
                        <a:pt x="381886" y="65002"/>
                      </a:cubicBezTo>
                      <a:cubicBezTo>
                        <a:pt x="402458" y="55494"/>
                        <a:pt x="422685" y="45467"/>
                        <a:pt x="442739" y="34575"/>
                      </a:cubicBezTo>
                      <a:cubicBezTo>
                        <a:pt x="462792" y="23857"/>
                        <a:pt x="482327" y="12447"/>
                        <a:pt x="50151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8" name="Google Shape;2638;p67"/>
                <p:cNvSpPr/>
                <p:nvPr/>
              </p:nvSpPr>
              <p:spPr>
                <a:xfrm>
                  <a:off x="7754243" y="1976523"/>
                  <a:ext cx="556300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90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5" y="-12351"/>
                        <a:pt x="336592" y="4246"/>
                      </a:cubicBezTo>
                      <a:cubicBezTo>
                        <a:pt x="503764" y="29140"/>
                        <a:pt x="735938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9" name="Google Shape;2639;p67"/>
                <p:cNvSpPr/>
                <p:nvPr/>
              </p:nvSpPr>
              <p:spPr>
                <a:xfrm>
                  <a:off x="7754299" y="1992821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6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589" y="164928"/>
                        <a:pt x="321132" y="148851"/>
                      </a:cubicBezTo>
                      <a:cubicBezTo>
                        <a:pt x="319576" y="141763"/>
                        <a:pt x="248005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089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1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621" y="93876"/>
                        <a:pt x="732233" y="146257"/>
                        <a:pt x="734308" y="14210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0" name="Google Shape;2640;p67"/>
                <p:cNvSpPr/>
                <p:nvPr/>
              </p:nvSpPr>
              <p:spPr>
                <a:xfrm>
                  <a:off x="7754112" y="1992300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519" y="0"/>
                      </a:moveTo>
                      <a:cubicBezTo>
                        <a:pt x="47714" y="30254"/>
                        <a:pt x="100960" y="55666"/>
                        <a:pt x="158528" y="75547"/>
                      </a:cubicBezTo>
                      <a:cubicBezTo>
                        <a:pt x="187226" y="85574"/>
                        <a:pt x="216961" y="94218"/>
                        <a:pt x="247560" y="101825"/>
                      </a:cubicBezTo>
                      <a:cubicBezTo>
                        <a:pt x="262946" y="105455"/>
                        <a:pt x="278159" y="109258"/>
                        <a:pt x="293891" y="112197"/>
                      </a:cubicBezTo>
                      <a:cubicBezTo>
                        <a:pt x="301671" y="113926"/>
                        <a:pt x="309450" y="115482"/>
                        <a:pt x="317230" y="117038"/>
                      </a:cubicBezTo>
                      <a:cubicBezTo>
                        <a:pt x="321206" y="117729"/>
                        <a:pt x="325182" y="118594"/>
                        <a:pt x="329158" y="119285"/>
                      </a:cubicBezTo>
                      <a:cubicBezTo>
                        <a:pt x="333134" y="120150"/>
                        <a:pt x="336938" y="120841"/>
                        <a:pt x="340914" y="121706"/>
                      </a:cubicBezTo>
                      <a:cubicBezTo>
                        <a:pt x="348693" y="123261"/>
                        <a:pt x="356819" y="124472"/>
                        <a:pt x="364598" y="126200"/>
                      </a:cubicBezTo>
                      <a:cubicBezTo>
                        <a:pt x="372377" y="127929"/>
                        <a:pt x="380330" y="129485"/>
                        <a:pt x="388109" y="131041"/>
                      </a:cubicBezTo>
                      <a:cubicBezTo>
                        <a:pt x="395889" y="132770"/>
                        <a:pt x="403495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9" y="156627"/>
                        <a:pt x="510161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3" y="166654"/>
                        <a:pt x="437725" y="162677"/>
                        <a:pt x="423031" y="158010"/>
                      </a:cubicBezTo>
                      <a:cubicBezTo>
                        <a:pt x="415770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5" y="142451"/>
                        <a:pt x="364771" y="140549"/>
                        <a:pt x="357164" y="138475"/>
                      </a:cubicBezTo>
                      <a:cubicBezTo>
                        <a:pt x="349731" y="136573"/>
                        <a:pt x="341778" y="135017"/>
                        <a:pt x="334172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0" y="692"/>
                        <a:pt x="346" y="346"/>
                        <a:pt x="519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1" name="Google Shape;2641;p67"/>
                <p:cNvSpPr/>
                <p:nvPr/>
              </p:nvSpPr>
              <p:spPr>
                <a:xfrm>
                  <a:off x="8042473" y="1826157"/>
                  <a:ext cx="556299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88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6" y="-12351"/>
                        <a:pt x="336592" y="4246"/>
                      </a:cubicBezTo>
                      <a:cubicBezTo>
                        <a:pt x="503591" y="29313"/>
                        <a:pt x="735765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2" name="Google Shape;2642;p67"/>
                <p:cNvSpPr/>
                <p:nvPr/>
              </p:nvSpPr>
              <p:spPr>
                <a:xfrm>
                  <a:off x="8042530" y="1842455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5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416" y="164928"/>
                        <a:pt x="321132" y="148851"/>
                      </a:cubicBezTo>
                      <a:cubicBezTo>
                        <a:pt x="319576" y="141763"/>
                        <a:pt x="248004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262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2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449" y="93876"/>
                        <a:pt x="732061" y="146430"/>
                        <a:pt x="734308" y="14210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3" name="Google Shape;2643;p67"/>
                <p:cNvSpPr/>
                <p:nvPr/>
              </p:nvSpPr>
              <p:spPr>
                <a:xfrm>
                  <a:off x="8042081" y="1841934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692" y="0"/>
                      </a:moveTo>
                      <a:cubicBezTo>
                        <a:pt x="47887" y="30254"/>
                        <a:pt x="101133" y="55666"/>
                        <a:pt x="158701" y="75547"/>
                      </a:cubicBezTo>
                      <a:cubicBezTo>
                        <a:pt x="187399" y="85574"/>
                        <a:pt x="217134" y="94218"/>
                        <a:pt x="247733" y="101825"/>
                      </a:cubicBezTo>
                      <a:cubicBezTo>
                        <a:pt x="263119" y="105455"/>
                        <a:pt x="278332" y="109258"/>
                        <a:pt x="294064" y="112197"/>
                      </a:cubicBezTo>
                      <a:cubicBezTo>
                        <a:pt x="301843" y="113926"/>
                        <a:pt x="309623" y="115482"/>
                        <a:pt x="317402" y="117038"/>
                      </a:cubicBezTo>
                      <a:cubicBezTo>
                        <a:pt x="321379" y="117729"/>
                        <a:pt x="325355" y="118594"/>
                        <a:pt x="329331" y="119285"/>
                      </a:cubicBezTo>
                      <a:cubicBezTo>
                        <a:pt x="333307" y="120150"/>
                        <a:pt x="337110" y="120841"/>
                        <a:pt x="341087" y="121706"/>
                      </a:cubicBezTo>
                      <a:cubicBezTo>
                        <a:pt x="348866" y="123261"/>
                        <a:pt x="356991" y="124472"/>
                        <a:pt x="364771" y="126200"/>
                      </a:cubicBezTo>
                      <a:cubicBezTo>
                        <a:pt x="372550" y="127929"/>
                        <a:pt x="380330" y="129485"/>
                        <a:pt x="388282" y="131041"/>
                      </a:cubicBezTo>
                      <a:cubicBezTo>
                        <a:pt x="396062" y="132770"/>
                        <a:pt x="403668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8" y="156627"/>
                        <a:pt x="510160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2" y="166654"/>
                        <a:pt x="437725" y="162677"/>
                        <a:pt x="423031" y="158010"/>
                      </a:cubicBezTo>
                      <a:cubicBezTo>
                        <a:pt x="415769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4" y="142451"/>
                        <a:pt x="364771" y="140549"/>
                        <a:pt x="357164" y="138475"/>
                      </a:cubicBezTo>
                      <a:cubicBezTo>
                        <a:pt x="349730" y="136573"/>
                        <a:pt x="341778" y="135017"/>
                        <a:pt x="334171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346" y="692"/>
                        <a:pt x="519" y="346"/>
                        <a:pt x="692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4" name="Google Shape;2644;p67"/>
                <p:cNvSpPr/>
                <p:nvPr/>
              </p:nvSpPr>
              <p:spPr>
                <a:xfrm>
                  <a:off x="8486306" y="1932756"/>
                  <a:ext cx="151130" cy="34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11" h="453111" extrusionOk="0">
                      <a:moveTo>
                        <a:pt x="199511" y="0"/>
                      </a:moveTo>
                      <a:cubicBezTo>
                        <a:pt x="186373" y="16423"/>
                        <a:pt x="173580" y="33365"/>
                        <a:pt x="161305" y="50307"/>
                      </a:cubicBezTo>
                      <a:cubicBezTo>
                        <a:pt x="149031" y="67422"/>
                        <a:pt x="137276" y="84710"/>
                        <a:pt x="125693" y="102343"/>
                      </a:cubicBezTo>
                      <a:cubicBezTo>
                        <a:pt x="114283" y="119977"/>
                        <a:pt x="103219" y="137956"/>
                        <a:pt x="92846" y="156108"/>
                      </a:cubicBezTo>
                      <a:cubicBezTo>
                        <a:pt x="82473" y="174260"/>
                        <a:pt x="72447" y="192758"/>
                        <a:pt x="63284" y="211775"/>
                      </a:cubicBezTo>
                      <a:cubicBezTo>
                        <a:pt x="60864" y="216442"/>
                        <a:pt x="58789" y="221283"/>
                        <a:pt x="56542" y="225950"/>
                      </a:cubicBezTo>
                      <a:cubicBezTo>
                        <a:pt x="54295" y="230791"/>
                        <a:pt x="52047" y="235459"/>
                        <a:pt x="49973" y="240299"/>
                      </a:cubicBezTo>
                      <a:lnTo>
                        <a:pt x="43749" y="254648"/>
                      </a:lnTo>
                      <a:lnTo>
                        <a:pt x="37871" y="269170"/>
                      </a:lnTo>
                      <a:cubicBezTo>
                        <a:pt x="30264" y="288705"/>
                        <a:pt x="23349" y="308586"/>
                        <a:pt x="17817" y="328639"/>
                      </a:cubicBezTo>
                      <a:lnTo>
                        <a:pt x="16780" y="332443"/>
                      </a:lnTo>
                      <a:lnTo>
                        <a:pt x="15916" y="336246"/>
                      </a:lnTo>
                      <a:lnTo>
                        <a:pt x="14014" y="343853"/>
                      </a:lnTo>
                      <a:lnTo>
                        <a:pt x="12112" y="351459"/>
                      </a:lnTo>
                      <a:cubicBezTo>
                        <a:pt x="11594" y="354052"/>
                        <a:pt x="11075" y="356646"/>
                        <a:pt x="10557" y="359066"/>
                      </a:cubicBezTo>
                      <a:lnTo>
                        <a:pt x="9000" y="366845"/>
                      </a:lnTo>
                      <a:cubicBezTo>
                        <a:pt x="8482" y="369439"/>
                        <a:pt x="7963" y="372032"/>
                        <a:pt x="7618" y="374625"/>
                      </a:cubicBezTo>
                      <a:lnTo>
                        <a:pt x="5197" y="390184"/>
                      </a:lnTo>
                      <a:cubicBezTo>
                        <a:pt x="2431" y="410929"/>
                        <a:pt x="1394" y="432020"/>
                        <a:pt x="1913" y="453111"/>
                      </a:cubicBezTo>
                      <a:cubicBezTo>
                        <a:pt x="-508" y="432193"/>
                        <a:pt x="-508" y="410929"/>
                        <a:pt x="1221" y="389665"/>
                      </a:cubicBezTo>
                      <a:cubicBezTo>
                        <a:pt x="2950" y="368574"/>
                        <a:pt x="6753" y="347656"/>
                        <a:pt x="11767" y="326911"/>
                      </a:cubicBezTo>
                      <a:lnTo>
                        <a:pt x="15743" y="311525"/>
                      </a:lnTo>
                      <a:cubicBezTo>
                        <a:pt x="17126" y="306338"/>
                        <a:pt x="18855" y="301325"/>
                        <a:pt x="20411" y="296311"/>
                      </a:cubicBezTo>
                      <a:cubicBezTo>
                        <a:pt x="21966" y="291298"/>
                        <a:pt x="23695" y="286285"/>
                        <a:pt x="25424" y="281271"/>
                      </a:cubicBezTo>
                      <a:cubicBezTo>
                        <a:pt x="27153" y="276258"/>
                        <a:pt x="28881" y="271244"/>
                        <a:pt x="30783" y="266231"/>
                      </a:cubicBezTo>
                      <a:lnTo>
                        <a:pt x="36488" y="251363"/>
                      </a:lnTo>
                      <a:lnTo>
                        <a:pt x="42711" y="236669"/>
                      </a:lnTo>
                      <a:cubicBezTo>
                        <a:pt x="44786" y="231828"/>
                        <a:pt x="47033" y="226988"/>
                        <a:pt x="49281" y="222147"/>
                      </a:cubicBezTo>
                      <a:cubicBezTo>
                        <a:pt x="51528" y="217307"/>
                        <a:pt x="53603" y="212466"/>
                        <a:pt x="56023" y="207798"/>
                      </a:cubicBezTo>
                      <a:cubicBezTo>
                        <a:pt x="74694" y="169765"/>
                        <a:pt x="96476" y="133288"/>
                        <a:pt x="120334" y="98367"/>
                      </a:cubicBezTo>
                      <a:cubicBezTo>
                        <a:pt x="132262" y="80907"/>
                        <a:pt x="144882" y="63965"/>
                        <a:pt x="158021" y="47368"/>
                      </a:cubicBezTo>
                      <a:cubicBezTo>
                        <a:pt x="171332" y="31464"/>
                        <a:pt x="184817" y="15213"/>
                        <a:pt x="199511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5" name="Google Shape;2645;p67"/>
                <p:cNvSpPr/>
                <p:nvPr/>
              </p:nvSpPr>
              <p:spPr>
                <a:xfrm>
                  <a:off x="8370343" y="2070820"/>
                  <a:ext cx="219470" cy="56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29" h="747175" extrusionOk="0">
                      <a:moveTo>
                        <a:pt x="227191" y="0"/>
                      </a:moveTo>
                      <a:cubicBezTo>
                        <a:pt x="228228" y="0"/>
                        <a:pt x="163745" y="41837"/>
                        <a:pt x="107905" y="104937"/>
                      </a:cubicBezTo>
                      <a:cubicBezTo>
                        <a:pt x="50683" y="166827"/>
                        <a:pt x="1931" y="250154"/>
                        <a:pt x="30" y="305301"/>
                      </a:cubicBezTo>
                      <a:cubicBezTo>
                        <a:pt x="-1180" y="414733"/>
                        <a:pt x="34606" y="421821"/>
                        <a:pt x="19738" y="557529"/>
                      </a:cubicBezTo>
                      <a:cubicBezTo>
                        <a:pt x="15935" y="691855"/>
                        <a:pt x="195208" y="743718"/>
                        <a:pt x="191232" y="747175"/>
                      </a:cubicBezTo>
                      <a:cubicBezTo>
                        <a:pt x="188293" y="742335"/>
                        <a:pt x="264532" y="589166"/>
                        <a:pt x="287524" y="424241"/>
                      </a:cubicBezTo>
                      <a:cubicBezTo>
                        <a:pt x="303083" y="256031"/>
                        <a:pt x="231339" y="-345"/>
                        <a:pt x="227191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6" name="Google Shape;2646;p67"/>
                <p:cNvSpPr/>
                <p:nvPr/>
              </p:nvSpPr>
              <p:spPr>
                <a:xfrm>
                  <a:off x="8411036" y="2070811"/>
                  <a:ext cx="132459" cy="56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63" h="747413" extrusionOk="0">
                      <a:moveTo>
                        <a:pt x="173434" y="13"/>
                      </a:moveTo>
                      <a:cubicBezTo>
                        <a:pt x="168075" y="-1716"/>
                        <a:pt x="46369" y="170816"/>
                        <a:pt x="12831" y="254315"/>
                      </a:cubicBezTo>
                      <a:cubicBezTo>
                        <a:pt x="-27622" y="336259"/>
                        <a:pt x="37553" y="220777"/>
                        <a:pt x="70745" y="224062"/>
                      </a:cubicBezTo>
                      <a:cubicBezTo>
                        <a:pt x="86304" y="225272"/>
                        <a:pt x="54149" y="284742"/>
                        <a:pt x="32885" y="344038"/>
                      </a:cubicBezTo>
                      <a:cubicBezTo>
                        <a:pt x="9720" y="403162"/>
                        <a:pt x="-2209" y="462114"/>
                        <a:pt x="7991" y="458483"/>
                      </a:cubicBezTo>
                      <a:cubicBezTo>
                        <a:pt x="28217" y="451914"/>
                        <a:pt x="54149" y="392963"/>
                        <a:pt x="68843" y="400051"/>
                      </a:cubicBezTo>
                      <a:cubicBezTo>
                        <a:pt x="75413" y="403162"/>
                        <a:pt x="46542" y="469893"/>
                        <a:pt x="33058" y="531783"/>
                      </a:cubicBezTo>
                      <a:cubicBezTo>
                        <a:pt x="17326" y="593673"/>
                        <a:pt x="16635" y="650723"/>
                        <a:pt x="26834" y="636892"/>
                      </a:cubicBezTo>
                      <a:cubicBezTo>
                        <a:pt x="47753" y="610615"/>
                        <a:pt x="45851" y="543884"/>
                        <a:pt x="72128" y="568952"/>
                      </a:cubicBezTo>
                      <a:cubicBezTo>
                        <a:pt x="92009" y="597822"/>
                        <a:pt x="132289" y="750646"/>
                        <a:pt x="137303" y="747361"/>
                      </a:cubicBezTo>
                      <a:cubicBezTo>
                        <a:pt x="137476" y="747707"/>
                        <a:pt x="121225" y="701548"/>
                        <a:pt x="116212" y="651241"/>
                      </a:cubicBezTo>
                      <a:cubicBezTo>
                        <a:pt x="109815" y="601625"/>
                        <a:pt x="114829" y="547515"/>
                        <a:pt x="123818" y="548206"/>
                      </a:cubicBezTo>
                      <a:cubicBezTo>
                        <a:pt x="141279" y="549244"/>
                        <a:pt x="168248" y="590216"/>
                        <a:pt x="174644" y="581917"/>
                      </a:cubicBezTo>
                      <a:cubicBezTo>
                        <a:pt x="179658" y="574830"/>
                        <a:pt x="96849" y="451741"/>
                        <a:pt x="112927" y="444307"/>
                      </a:cubicBezTo>
                      <a:cubicBezTo>
                        <a:pt x="127622" y="438084"/>
                        <a:pt x="163926" y="490984"/>
                        <a:pt x="173088" y="478018"/>
                      </a:cubicBezTo>
                      <a:cubicBezTo>
                        <a:pt x="180868" y="466263"/>
                        <a:pt x="105148" y="324849"/>
                        <a:pt x="119842" y="317588"/>
                      </a:cubicBezTo>
                      <a:cubicBezTo>
                        <a:pt x="133327" y="311365"/>
                        <a:pt x="161678" y="359943"/>
                        <a:pt x="173261" y="336259"/>
                      </a:cubicBezTo>
                      <a:cubicBezTo>
                        <a:pt x="186227" y="312229"/>
                        <a:pt x="84057" y="207984"/>
                        <a:pt x="106703" y="211269"/>
                      </a:cubicBezTo>
                      <a:cubicBezTo>
                        <a:pt x="130215" y="214381"/>
                        <a:pt x="141452" y="256908"/>
                        <a:pt x="159085" y="232878"/>
                      </a:cubicBezTo>
                      <a:cubicBezTo>
                        <a:pt x="171705" y="210404"/>
                        <a:pt x="168767" y="1050"/>
                        <a:pt x="173434" y="13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7" name="Google Shape;2647;p67"/>
                <p:cNvSpPr/>
                <p:nvPr/>
              </p:nvSpPr>
              <p:spPr>
                <a:xfrm>
                  <a:off x="8474307" y="2070820"/>
                  <a:ext cx="68718" cy="56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17" h="747693" extrusionOk="0">
                      <a:moveTo>
                        <a:pt x="54586" y="747002"/>
                      </a:moveTo>
                      <a:cubicBezTo>
                        <a:pt x="36434" y="693929"/>
                        <a:pt x="24333" y="636188"/>
                        <a:pt x="18628" y="575681"/>
                      </a:cubicBezTo>
                      <a:cubicBezTo>
                        <a:pt x="15689" y="545427"/>
                        <a:pt x="14306" y="514482"/>
                        <a:pt x="14133" y="483019"/>
                      </a:cubicBezTo>
                      <a:cubicBezTo>
                        <a:pt x="14306" y="467287"/>
                        <a:pt x="14133" y="451555"/>
                        <a:pt x="14997" y="435478"/>
                      </a:cubicBezTo>
                      <a:cubicBezTo>
                        <a:pt x="15170" y="427525"/>
                        <a:pt x="15343" y="419573"/>
                        <a:pt x="15861" y="411621"/>
                      </a:cubicBezTo>
                      <a:cubicBezTo>
                        <a:pt x="16034" y="407644"/>
                        <a:pt x="16207" y="403668"/>
                        <a:pt x="16553" y="399519"/>
                      </a:cubicBezTo>
                      <a:cubicBezTo>
                        <a:pt x="16726" y="395543"/>
                        <a:pt x="16726" y="391567"/>
                        <a:pt x="16899" y="387591"/>
                      </a:cubicBezTo>
                      <a:cubicBezTo>
                        <a:pt x="17244" y="379638"/>
                        <a:pt x="17936" y="371513"/>
                        <a:pt x="18109" y="363561"/>
                      </a:cubicBezTo>
                      <a:cubicBezTo>
                        <a:pt x="18282" y="355608"/>
                        <a:pt x="18628" y="347656"/>
                        <a:pt x="18973" y="339531"/>
                      </a:cubicBezTo>
                      <a:cubicBezTo>
                        <a:pt x="19146" y="331578"/>
                        <a:pt x="18800" y="323626"/>
                        <a:pt x="18800" y="315674"/>
                      </a:cubicBezTo>
                      <a:cubicBezTo>
                        <a:pt x="18800" y="307721"/>
                        <a:pt x="18282" y="300288"/>
                        <a:pt x="18109" y="292508"/>
                      </a:cubicBezTo>
                      <a:cubicBezTo>
                        <a:pt x="17590" y="277122"/>
                        <a:pt x="17936" y="261563"/>
                        <a:pt x="18800" y="245831"/>
                      </a:cubicBezTo>
                      <a:cubicBezTo>
                        <a:pt x="19492" y="230100"/>
                        <a:pt x="20702" y="214368"/>
                        <a:pt x="22776" y="198290"/>
                      </a:cubicBezTo>
                      <a:cubicBezTo>
                        <a:pt x="26407" y="166308"/>
                        <a:pt x="32976" y="133807"/>
                        <a:pt x="42830" y="100787"/>
                      </a:cubicBezTo>
                      <a:cubicBezTo>
                        <a:pt x="47671" y="84364"/>
                        <a:pt x="53894" y="67595"/>
                        <a:pt x="61501" y="50826"/>
                      </a:cubicBezTo>
                      <a:cubicBezTo>
                        <a:pt x="68762" y="34057"/>
                        <a:pt x="77925" y="17115"/>
                        <a:pt x="90717" y="173"/>
                      </a:cubicBezTo>
                      <a:cubicBezTo>
                        <a:pt x="90026" y="173"/>
                        <a:pt x="89507" y="173"/>
                        <a:pt x="88815" y="0"/>
                      </a:cubicBezTo>
                      <a:cubicBezTo>
                        <a:pt x="72911" y="17115"/>
                        <a:pt x="61847" y="34748"/>
                        <a:pt x="52166" y="52036"/>
                      </a:cubicBezTo>
                      <a:cubicBezTo>
                        <a:pt x="42830" y="69324"/>
                        <a:pt x="35224" y="86611"/>
                        <a:pt x="28827" y="103726"/>
                      </a:cubicBezTo>
                      <a:cubicBezTo>
                        <a:pt x="16034" y="137956"/>
                        <a:pt x="8428" y="171494"/>
                        <a:pt x="3933" y="204341"/>
                      </a:cubicBezTo>
                      <a:cubicBezTo>
                        <a:pt x="2031" y="220591"/>
                        <a:pt x="648" y="236669"/>
                        <a:pt x="130" y="252746"/>
                      </a:cubicBezTo>
                      <a:cubicBezTo>
                        <a:pt x="-216" y="268651"/>
                        <a:pt x="130" y="284210"/>
                        <a:pt x="1167" y="299423"/>
                      </a:cubicBezTo>
                      <a:cubicBezTo>
                        <a:pt x="1686" y="307030"/>
                        <a:pt x="2723" y="314636"/>
                        <a:pt x="3069" y="322243"/>
                      </a:cubicBezTo>
                      <a:cubicBezTo>
                        <a:pt x="3414" y="329850"/>
                        <a:pt x="4106" y="337283"/>
                        <a:pt x="4279" y="344890"/>
                      </a:cubicBezTo>
                      <a:cubicBezTo>
                        <a:pt x="4279" y="352669"/>
                        <a:pt x="4279" y="360449"/>
                        <a:pt x="4452" y="368228"/>
                      </a:cubicBezTo>
                      <a:cubicBezTo>
                        <a:pt x="4624" y="376008"/>
                        <a:pt x="4106" y="383960"/>
                        <a:pt x="4279" y="391740"/>
                      </a:cubicBezTo>
                      <a:cubicBezTo>
                        <a:pt x="4279" y="395716"/>
                        <a:pt x="4279" y="399519"/>
                        <a:pt x="4279" y="403495"/>
                      </a:cubicBezTo>
                      <a:cubicBezTo>
                        <a:pt x="4106" y="407471"/>
                        <a:pt x="4106" y="411448"/>
                        <a:pt x="4106" y="415424"/>
                      </a:cubicBezTo>
                      <a:cubicBezTo>
                        <a:pt x="3933" y="423376"/>
                        <a:pt x="3933" y="431156"/>
                        <a:pt x="4106" y="439108"/>
                      </a:cubicBezTo>
                      <a:cubicBezTo>
                        <a:pt x="3760" y="455013"/>
                        <a:pt x="4452" y="470572"/>
                        <a:pt x="4797" y="486131"/>
                      </a:cubicBezTo>
                      <a:cubicBezTo>
                        <a:pt x="5834" y="517248"/>
                        <a:pt x="8082" y="548021"/>
                        <a:pt x="11885" y="578101"/>
                      </a:cubicBezTo>
                      <a:cubicBezTo>
                        <a:pt x="19665" y="638090"/>
                        <a:pt x="33668" y="695139"/>
                        <a:pt x="53376" y="747694"/>
                      </a:cubicBezTo>
                      <a:cubicBezTo>
                        <a:pt x="53722" y="747348"/>
                        <a:pt x="54067" y="747175"/>
                        <a:pt x="54586" y="747002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648" name="Google Shape;2648;p67"/>
            <p:cNvSpPr/>
            <p:nvPr/>
          </p:nvSpPr>
          <p:spPr>
            <a:xfrm rot="-1758753">
              <a:off x="1272887" y="-327100"/>
              <a:ext cx="3446010" cy="5919281"/>
            </a:xfrm>
            <a:custGeom>
              <a:avLst/>
              <a:gdLst/>
              <a:ahLst/>
              <a:cxnLst/>
              <a:rect l="l" t="t" r="r" b="b"/>
              <a:pathLst>
                <a:path w="1996538" h="3429494" extrusionOk="0">
                  <a:moveTo>
                    <a:pt x="0" y="3429495"/>
                  </a:moveTo>
                  <a:cubicBezTo>
                    <a:pt x="0" y="3429495"/>
                    <a:pt x="116279" y="2995056"/>
                    <a:pt x="22266" y="2543299"/>
                  </a:cubicBezTo>
                  <a:cubicBezTo>
                    <a:pt x="-71747" y="2091542"/>
                    <a:pt x="210292" y="1849582"/>
                    <a:pt x="505691" y="1751116"/>
                  </a:cubicBezTo>
                  <a:cubicBezTo>
                    <a:pt x="801089" y="1652649"/>
                    <a:pt x="949037" y="1594262"/>
                    <a:pt x="1069769" y="1267691"/>
                  </a:cubicBezTo>
                  <a:cubicBezTo>
                    <a:pt x="1190502" y="941119"/>
                    <a:pt x="1158834" y="674420"/>
                    <a:pt x="1231076" y="502227"/>
                  </a:cubicBezTo>
                  <a:cubicBezTo>
                    <a:pt x="1311729" y="308758"/>
                    <a:pt x="1535381" y="49481"/>
                    <a:pt x="1915886" y="0"/>
                  </a:cubicBezTo>
                  <a:lnTo>
                    <a:pt x="1996539" y="0"/>
                  </a:lnTo>
                  <a:lnTo>
                    <a:pt x="1996539" y="3227614"/>
                  </a:lnTo>
                  <a:lnTo>
                    <a:pt x="0" y="3429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67"/>
            <p:cNvSpPr/>
            <p:nvPr/>
          </p:nvSpPr>
          <p:spPr>
            <a:xfrm>
              <a:off x="-746521" y="-734375"/>
              <a:ext cx="2450767" cy="6500695"/>
            </a:xfrm>
            <a:custGeom>
              <a:avLst/>
              <a:gdLst/>
              <a:ahLst/>
              <a:cxnLst/>
              <a:rect l="l" t="t" r="r" b="b"/>
              <a:pathLst>
                <a:path w="1231541" h="3266681" extrusionOk="0">
                  <a:moveTo>
                    <a:pt x="1066127" y="379509"/>
                  </a:moveTo>
                  <a:cubicBezTo>
                    <a:pt x="977459" y="353306"/>
                    <a:pt x="794038" y="605277"/>
                    <a:pt x="783234" y="518844"/>
                  </a:cubicBezTo>
                  <a:cubicBezTo>
                    <a:pt x="772430" y="432287"/>
                    <a:pt x="861346" y="359142"/>
                    <a:pt x="883451" y="246010"/>
                  </a:cubicBezTo>
                  <a:cubicBezTo>
                    <a:pt x="905556" y="132878"/>
                    <a:pt x="896863" y="0"/>
                    <a:pt x="896863" y="0"/>
                  </a:cubicBezTo>
                  <a:cubicBezTo>
                    <a:pt x="896863" y="0"/>
                    <a:pt x="818378" y="325861"/>
                    <a:pt x="736789" y="432287"/>
                  </a:cubicBezTo>
                  <a:cubicBezTo>
                    <a:pt x="655199" y="538714"/>
                    <a:pt x="631107" y="887921"/>
                    <a:pt x="631107" y="887921"/>
                  </a:cubicBezTo>
                  <a:cubicBezTo>
                    <a:pt x="612852" y="786090"/>
                    <a:pt x="524308" y="716795"/>
                    <a:pt x="442098" y="667990"/>
                  </a:cubicBezTo>
                  <a:cubicBezTo>
                    <a:pt x="422477" y="627754"/>
                    <a:pt x="398385" y="567028"/>
                    <a:pt x="396522" y="509406"/>
                  </a:cubicBezTo>
                  <a:cubicBezTo>
                    <a:pt x="393293" y="411300"/>
                    <a:pt x="467432" y="206147"/>
                    <a:pt x="467432" y="206147"/>
                  </a:cubicBezTo>
                  <a:cubicBezTo>
                    <a:pt x="467432" y="206147"/>
                    <a:pt x="380378" y="304253"/>
                    <a:pt x="367463" y="362247"/>
                  </a:cubicBezTo>
                  <a:cubicBezTo>
                    <a:pt x="356411" y="412045"/>
                    <a:pt x="364358" y="580067"/>
                    <a:pt x="366842" y="626512"/>
                  </a:cubicBezTo>
                  <a:cubicBezTo>
                    <a:pt x="352064" y="618689"/>
                    <a:pt x="338652" y="611734"/>
                    <a:pt x="327351" y="605277"/>
                  </a:cubicBezTo>
                  <a:cubicBezTo>
                    <a:pt x="245638" y="558707"/>
                    <a:pt x="216703" y="512138"/>
                    <a:pt x="178205" y="432287"/>
                  </a:cubicBezTo>
                  <a:cubicBezTo>
                    <a:pt x="139708" y="352437"/>
                    <a:pt x="62838" y="214964"/>
                    <a:pt x="62838" y="214964"/>
                  </a:cubicBezTo>
                  <a:cubicBezTo>
                    <a:pt x="62838" y="214964"/>
                    <a:pt x="67681" y="352437"/>
                    <a:pt x="149394" y="552002"/>
                  </a:cubicBezTo>
                  <a:cubicBezTo>
                    <a:pt x="175473" y="615832"/>
                    <a:pt x="211487" y="655696"/>
                    <a:pt x="250357" y="684258"/>
                  </a:cubicBezTo>
                  <a:cubicBezTo>
                    <a:pt x="211735" y="723252"/>
                    <a:pt x="154238" y="776031"/>
                    <a:pt x="109531" y="794783"/>
                  </a:cubicBezTo>
                  <a:cubicBezTo>
                    <a:pt x="35393" y="825953"/>
                    <a:pt x="0" y="870536"/>
                    <a:pt x="0" y="870536"/>
                  </a:cubicBezTo>
                  <a:cubicBezTo>
                    <a:pt x="0" y="870536"/>
                    <a:pt x="119217" y="857124"/>
                    <a:pt x="228873" y="812541"/>
                  </a:cubicBezTo>
                  <a:cubicBezTo>
                    <a:pt x="289227" y="787953"/>
                    <a:pt x="333809" y="762122"/>
                    <a:pt x="361751" y="743867"/>
                  </a:cubicBezTo>
                  <a:cubicBezTo>
                    <a:pt x="407450" y="764730"/>
                    <a:pt x="448059" y="785345"/>
                    <a:pt x="472027" y="826574"/>
                  </a:cubicBezTo>
                  <a:cubicBezTo>
                    <a:pt x="533250" y="931883"/>
                    <a:pt x="503073" y="1191677"/>
                    <a:pt x="499968" y="1314248"/>
                  </a:cubicBezTo>
                  <a:cubicBezTo>
                    <a:pt x="488046" y="1780065"/>
                    <a:pt x="475007" y="2252464"/>
                    <a:pt x="470785" y="2722628"/>
                  </a:cubicBezTo>
                  <a:cubicBezTo>
                    <a:pt x="469170" y="2904062"/>
                    <a:pt x="466562" y="3085372"/>
                    <a:pt x="463085" y="3266681"/>
                  </a:cubicBezTo>
                  <a:lnTo>
                    <a:pt x="716174" y="3266681"/>
                  </a:lnTo>
                  <a:cubicBezTo>
                    <a:pt x="716174" y="3266681"/>
                    <a:pt x="707357" y="1989192"/>
                    <a:pt x="716174" y="1916668"/>
                  </a:cubicBezTo>
                  <a:cubicBezTo>
                    <a:pt x="724991" y="1844145"/>
                    <a:pt x="697671" y="1423655"/>
                    <a:pt x="716174" y="1243959"/>
                  </a:cubicBezTo>
                  <a:cubicBezTo>
                    <a:pt x="734678" y="1064264"/>
                    <a:pt x="707357" y="724991"/>
                    <a:pt x="780502" y="665134"/>
                  </a:cubicBezTo>
                  <a:cubicBezTo>
                    <a:pt x="853647" y="605277"/>
                    <a:pt x="957341" y="552002"/>
                    <a:pt x="1077924" y="466066"/>
                  </a:cubicBezTo>
                  <a:cubicBezTo>
                    <a:pt x="1198384" y="380130"/>
                    <a:pt x="1231541" y="283390"/>
                    <a:pt x="1231541" y="283390"/>
                  </a:cubicBezTo>
                  <a:cubicBezTo>
                    <a:pt x="1231541" y="283390"/>
                    <a:pt x="1154671" y="405712"/>
                    <a:pt x="1066127" y="3795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50" name="Google Shape;2650;p67"/>
            <p:cNvGrpSpPr/>
            <p:nvPr/>
          </p:nvGrpSpPr>
          <p:grpSpPr>
            <a:xfrm flipH="1">
              <a:off x="-653902" y="-1500378"/>
              <a:ext cx="3830708" cy="3130190"/>
              <a:chOff x="6011724" y="-1500378"/>
              <a:chExt cx="3830708" cy="3130190"/>
            </a:xfrm>
          </p:grpSpPr>
          <p:grpSp>
            <p:nvGrpSpPr>
              <p:cNvPr id="2651" name="Google Shape;2651;p67"/>
              <p:cNvGrpSpPr/>
              <p:nvPr/>
            </p:nvGrpSpPr>
            <p:grpSpPr>
              <a:xfrm rot="-9885464">
                <a:off x="6316776" y="-1313047"/>
                <a:ext cx="1009410" cy="2455726"/>
                <a:chOff x="6623732" y="2930093"/>
                <a:chExt cx="759082" cy="1846719"/>
              </a:xfrm>
            </p:grpSpPr>
            <p:sp>
              <p:nvSpPr>
                <p:cNvPr id="2652" name="Google Shape;2652;p67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3" name="Google Shape;2653;p67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4" name="Google Shape;2654;p67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5" name="Google Shape;2655;p67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6" name="Google Shape;2656;p67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7" name="Google Shape;2657;p67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58" name="Google Shape;2658;p67"/>
              <p:cNvGrpSpPr/>
              <p:nvPr/>
            </p:nvGrpSpPr>
            <p:grpSpPr>
              <a:xfrm rot="8100000">
                <a:off x="6789681" y="-1503130"/>
                <a:ext cx="1009308" cy="2455478"/>
                <a:chOff x="6623732" y="2930093"/>
                <a:chExt cx="759082" cy="1846719"/>
              </a:xfrm>
            </p:grpSpPr>
            <p:sp>
              <p:nvSpPr>
                <p:cNvPr id="2659" name="Google Shape;2659;p67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0" name="Google Shape;2660;p67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1" name="Google Shape;2661;p67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2" name="Google Shape;2662;p67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3" name="Google Shape;2663;p67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4" name="Google Shape;2664;p67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65" name="Google Shape;2665;p67"/>
              <p:cNvGrpSpPr/>
              <p:nvPr/>
            </p:nvGrpSpPr>
            <p:grpSpPr>
              <a:xfrm rot="2890908" flipH="1">
                <a:off x="7345256" y="-653993"/>
                <a:ext cx="1710027" cy="1406118"/>
                <a:chOff x="7754112" y="1826157"/>
                <a:chExt cx="1072114" cy="881576"/>
              </a:xfrm>
            </p:grpSpPr>
            <p:sp>
              <p:nvSpPr>
                <p:cNvPr id="2666" name="Google Shape;2666;p67"/>
                <p:cNvSpPr/>
                <p:nvPr/>
              </p:nvSpPr>
              <p:spPr>
                <a:xfrm>
                  <a:off x="8161502" y="1876483"/>
                  <a:ext cx="664724" cy="52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24" h="689088" extrusionOk="0">
                      <a:moveTo>
                        <a:pt x="0" y="688915"/>
                      </a:moveTo>
                      <a:cubicBezTo>
                        <a:pt x="11756" y="667997"/>
                        <a:pt x="24376" y="647598"/>
                        <a:pt x="37342" y="627371"/>
                      </a:cubicBezTo>
                      <a:cubicBezTo>
                        <a:pt x="50307" y="607145"/>
                        <a:pt x="63792" y="587264"/>
                        <a:pt x="77449" y="567556"/>
                      </a:cubicBezTo>
                      <a:cubicBezTo>
                        <a:pt x="104936" y="528313"/>
                        <a:pt x="133980" y="489934"/>
                        <a:pt x="164233" y="452592"/>
                      </a:cubicBezTo>
                      <a:cubicBezTo>
                        <a:pt x="194660" y="415424"/>
                        <a:pt x="226469" y="379292"/>
                        <a:pt x="259661" y="344717"/>
                      </a:cubicBezTo>
                      <a:cubicBezTo>
                        <a:pt x="292854" y="309969"/>
                        <a:pt x="327775" y="276776"/>
                        <a:pt x="363906" y="245140"/>
                      </a:cubicBezTo>
                      <a:cubicBezTo>
                        <a:pt x="382059" y="229408"/>
                        <a:pt x="400556" y="214022"/>
                        <a:pt x="419573" y="199154"/>
                      </a:cubicBezTo>
                      <a:cubicBezTo>
                        <a:pt x="438589" y="184287"/>
                        <a:pt x="457951" y="170111"/>
                        <a:pt x="477660" y="156281"/>
                      </a:cubicBezTo>
                      <a:cubicBezTo>
                        <a:pt x="497368" y="142624"/>
                        <a:pt x="517767" y="129658"/>
                        <a:pt x="538339" y="117211"/>
                      </a:cubicBezTo>
                      <a:cubicBezTo>
                        <a:pt x="559085" y="104936"/>
                        <a:pt x="580176" y="93354"/>
                        <a:pt x="601786" y="82462"/>
                      </a:cubicBezTo>
                      <a:cubicBezTo>
                        <a:pt x="645005" y="61199"/>
                        <a:pt x="689780" y="42701"/>
                        <a:pt x="735765" y="28698"/>
                      </a:cubicBezTo>
                      <a:lnTo>
                        <a:pt x="753053" y="23684"/>
                      </a:lnTo>
                      <a:cubicBezTo>
                        <a:pt x="758758" y="21955"/>
                        <a:pt x="764636" y="20572"/>
                        <a:pt x="770513" y="19016"/>
                      </a:cubicBezTo>
                      <a:lnTo>
                        <a:pt x="779330" y="16769"/>
                      </a:lnTo>
                      <a:lnTo>
                        <a:pt x="788147" y="14695"/>
                      </a:lnTo>
                      <a:cubicBezTo>
                        <a:pt x="794025" y="13484"/>
                        <a:pt x="799903" y="11929"/>
                        <a:pt x="805781" y="10718"/>
                      </a:cubicBezTo>
                      <a:lnTo>
                        <a:pt x="823587" y="7434"/>
                      </a:lnTo>
                      <a:lnTo>
                        <a:pt x="828082" y="6569"/>
                      </a:lnTo>
                      <a:lnTo>
                        <a:pt x="832577" y="5878"/>
                      </a:lnTo>
                      <a:lnTo>
                        <a:pt x="841566" y="4495"/>
                      </a:lnTo>
                      <a:cubicBezTo>
                        <a:pt x="853494" y="2420"/>
                        <a:pt x="865423" y="1383"/>
                        <a:pt x="877352" y="0"/>
                      </a:cubicBezTo>
                      <a:lnTo>
                        <a:pt x="877525" y="864"/>
                      </a:lnTo>
                      <a:cubicBezTo>
                        <a:pt x="782615" y="14867"/>
                        <a:pt x="690817" y="45985"/>
                        <a:pt x="605934" y="89723"/>
                      </a:cubicBezTo>
                      <a:cubicBezTo>
                        <a:pt x="520879" y="133288"/>
                        <a:pt x="441528" y="187917"/>
                        <a:pt x="368747" y="249980"/>
                      </a:cubicBezTo>
                      <a:cubicBezTo>
                        <a:pt x="332443" y="281098"/>
                        <a:pt x="297349" y="313945"/>
                        <a:pt x="263983" y="348175"/>
                      </a:cubicBezTo>
                      <a:cubicBezTo>
                        <a:pt x="230445" y="382404"/>
                        <a:pt x="198463" y="418190"/>
                        <a:pt x="167864" y="455013"/>
                      </a:cubicBezTo>
                      <a:cubicBezTo>
                        <a:pt x="137092" y="491836"/>
                        <a:pt x="107875" y="529696"/>
                        <a:pt x="79869" y="568766"/>
                      </a:cubicBezTo>
                      <a:cubicBezTo>
                        <a:pt x="65866" y="588301"/>
                        <a:pt x="52209" y="608009"/>
                        <a:pt x="39070" y="628063"/>
                      </a:cubicBezTo>
                      <a:cubicBezTo>
                        <a:pt x="25932" y="648116"/>
                        <a:pt x="12966" y="668343"/>
                        <a:pt x="1037" y="689088"/>
                      </a:cubicBezTo>
                      <a:lnTo>
                        <a:pt x="0" y="6889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7" name="Google Shape;2667;p67"/>
                <p:cNvSpPr/>
                <p:nvPr/>
              </p:nvSpPr>
              <p:spPr>
                <a:xfrm>
                  <a:off x="7923011" y="2146592"/>
                  <a:ext cx="436783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11" h="740605" extrusionOk="0">
                      <a:moveTo>
                        <a:pt x="576611" y="0"/>
                      </a:moveTo>
                      <a:cubicBezTo>
                        <a:pt x="576611" y="0"/>
                        <a:pt x="574537" y="216442"/>
                        <a:pt x="497088" y="314118"/>
                      </a:cubicBezTo>
                      <a:cubicBezTo>
                        <a:pt x="419639" y="411793"/>
                        <a:pt x="367257" y="410238"/>
                        <a:pt x="311763" y="548712"/>
                      </a:cubicBezTo>
                      <a:cubicBezTo>
                        <a:pt x="256270" y="687014"/>
                        <a:pt x="12340" y="740606"/>
                        <a:pt x="12340" y="740606"/>
                      </a:cubicBezTo>
                      <a:cubicBezTo>
                        <a:pt x="12340" y="740606"/>
                        <a:pt x="-46092" y="491317"/>
                        <a:pt x="91345" y="318958"/>
                      </a:cubicBezTo>
                      <a:cubicBezTo>
                        <a:pt x="228782" y="146427"/>
                        <a:pt x="576611" y="0"/>
                        <a:pt x="5766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8" name="Google Shape;2668;p67"/>
                <p:cNvSpPr/>
                <p:nvPr/>
              </p:nvSpPr>
              <p:spPr>
                <a:xfrm>
                  <a:off x="7932222" y="2146592"/>
                  <a:ext cx="427566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43" h="740605" extrusionOk="0">
                      <a:moveTo>
                        <a:pt x="564444" y="0"/>
                      </a:moveTo>
                      <a:cubicBezTo>
                        <a:pt x="564444" y="0"/>
                        <a:pt x="482673" y="173396"/>
                        <a:pt x="455704" y="254475"/>
                      </a:cubicBezTo>
                      <a:cubicBezTo>
                        <a:pt x="428735" y="335555"/>
                        <a:pt x="457087" y="219727"/>
                        <a:pt x="424413" y="211429"/>
                      </a:cubicBezTo>
                      <a:cubicBezTo>
                        <a:pt x="391739" y="203131"/>
                        <a:pt x="325700" y="453284"/>
                        <a:pt x="304955" y="442220"/>
                      </a:cubicBezTo>
                      <a:cubicBezTo>
                        <a:pt x="284210" y="431156"/>
                        <a:pt x="297522" y="366845"/>
                        <a:pt x="276430" y="368920"/>
                      </a:cubicBezTo>
                      <a:cubicBezTo>
                        <a:pt x="255339" y="370994"/>
                        <a:pt x="203131" y="658662"/>
                        <a:pt x="185151" y="625297"/>
                      </a:cubicBezTo>
                      <a:cubicBezTo>
                        <a:pt x="167172" y="591931"/>
                        <a:pt x="206070" y="519669"/>
                        <a:pt x="159738" y="540241"/>
                      </a:cubicBezTo>
                      <a:cubicBezTo>
                        <a:pt x="113580" y="560814"/>
                        <a:pt x="0" y="740606"/>
                        <a:pt x="0" y="740606"/>
                      </a:cubicBezTo>
                      <a:cubicBezTo>
                        <a:pt x="0" y="740606"/>
                        <a:pt x="130349" y="506357"/>
                        <a:pt x="108221" y="500825"/>
                      </a:cubicBezTo>
                      <a:cubicBezTo>
                        <a:pt x="86266" y="495293"/>
                        <a:pt x="27487" y="530214"/>
                        <a:pt x="24721" y="517767"/>
                      </a:cubicBezTo>
                      <a:cubicBezTo>
                        <a:pt x="21955" y="505320"/>
                        <a:pt x="205032" y="407990"/>
                        <a:pt x="193277" y="396234"/>
                      </a:cubicBezTo>
                      <a:cubicBezTo>
                        <a:pt x="181521" y="384479"/>
                        <a:pt x="100096" y="422512"/>
                        <a:pt x="99577" y="404705"/>
                      </a:cubicBezTo>
                      <a:cubicBezTo>
                        <a:pt x="98886" y="386899"/>
                        <a:pt x="298386" y="285074"/>
                        <a:pt x="290606" y="274183"/>
                      </a:cubicBezTo>
                      <a:cubicBezTo>
                        <a:pt x="282654" y="263465"/>
                        <a:pt x="210219" y="294928"/>
                        <a:pt x="219900" y="267960"/>
                      </a:cubicBezTo>
                      <a:cubicBezTo>
                        <a:pt x="229581" y="241164"/>
                        <a:pt x="426142" y="194141"/>
                        <a:pt x="401421" y="187745"/>
                      </a:cubicBezTo>
                      <a:cubicBezTo>
                        <a:pt x="376699" y="181521"/>
                        <a:pt x="324836" y="212293"/>
                        <a:pt x="331751" y="184806"/>
                      </a:cubicBezTo>
                      <a:cubicBezTo>
                        <a:pt x="339012" y="157491"/>
                        <a:pt x="564444" y="0"/>
                        <a:pt x="5644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9" name="Google Shape;2669;p67"/>
                <p:cNvSpPr/>
                <p:nvPr/>
              </p:nvSpPr>
              <p:spPr>
                <a:xfrm>
                  <a:off x="7931830" y="2146331"/>
                  <a:ext cx="428482" cy="56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53" h="741124" extrusionOk="0">
                      <a:moveTo>
                        <a:pt x="0" y="740433"/>
                      </a:moveTo>
                      <a:cubicBezTo>
                        <a:pt x="38379" y="672492"/>
                        <a:pt x="78140" y="605416"/>
                        <a:pt x="119458" y="539204"/>
                      </a:cubicBezTo>
                      <a:cubicBezTo>
                        <a:pt x="140376" y="506184"/>
                        <a:pt x="161467" y="473511"/>
                        <a:pt x="183595" y="441182"/>
                      </a:cubicBezTo>
                      <a:cubicBezTo>
                        <a:pt x="194487" y="424932"/>
                        <a:pt x="205897" y="409200"/>
                        <a:pt x="217134" y="393123"/>
                      </a:cubicBezTo>
                      <a:lnTo>
                        <a:pt x="234594" y="369611"/>
                      </a:lnTo>
                      <a:lnTo>
                        <a:pt x="243411" y="357856"/>
                      </a:lnTo>
                      <a:lnTo>
                        <a:pt x="252573" y="346273"/>
                      </a:lnTo>
                      <a:cubicBezTo>
                        <a:pt x="258624" y="338666"/>
                        <a:pt x="264502" y="330714"/>
                        <a:pt x="270898" y="323280"/>
                      </a:cubicBezTo>
                      <a:lnTo>
                        <a:pt x="290261" y="300979"/>
                      </a:lnTo>
                      <a:cubicBezTo>
                        <a:pt x="297003" y="293718"/>
                        <a:pt x="304091" y="286803"/>
                        <a:pt x="311006" y="279542"/>
                      </a:cubicBezTo>
                      <a:cubicBezTo>
                        <a:pt x="317921" y="272454"/>
                        <a:pt x="325182" y="266058"/>
                        <a:pt x="332097" y="259316"/>
                      </a:cubicBezTo>
                      <a:cubicBezTo>
                        <a:pt x="346273" y="246004"/>
                        <a:pt x="360103" y="232520"/>
                        <a:pt x="373933" y="218862"/>
                      </a:cubicBezTo>
                      <a:cubicBezTo>
                        <a:pt x="387936" y="205378"/>
                        <a:pt x="401594" y="191721"/>
                        <a:pt x="415251" y="177891"/>
                      </a:cubicBezTo>
                      <a:cubicBezTo>
                        <a:pt x="442566" y="150403"/>
                        <a:pt x="469188" y="122051"/>
                        <a:pt x="494774" y="93008"/>
                      </a:cubicBezTo>
                      <a:cubicBezTo>
                        <a:pt x="507740" y="78486"/>
                        <a:pt x="520015" y="63619"/>
                        <a:pt x="531770" y="48233"/>
                      </a:cubicBezTo>
                      <a:cubicBezTo>
                        <a:pt x="543699" y="33020"/>
                        <a:pt x="554936" y="17115"/>
                        <a:pt x="564098" y="0"/>
                      </a:cubicBezTo>
                      <a:lnTo>
                        <a:pt x="565654" y="691"/>
                      </a:lnTo>
                      <a:cubicBezTo>
                        <a:pt x="558739" y="19189"/>
                        <a:pt x="548539" y="36131"/>
                        <a:pt x="538167" y="52728"/>
                      </a:cubicBezTo>
                      <a:cubicBezTo>
                        <a:pt x="527448" y="69151"/>
                        <a:pt x="515865" y="85056"/>
                        <a:pt x="503937" y="100614"/>
                      </a:cubicBezTo>
                      <a:cubicBezTo>
                        <a:pt x="480080" y="131732"/>
                        <a:pt x="454148" y="161121"/>
                        <a:pt x="427352" y="189646"/>
                      </a:cubicBezTo>
                      <a:cubicBezTo>
                        <a:pt x="413868" y="203822"/>
                        <a:pt x="400038" y="217825"/>
                        <a:pt x="386207" y="231483"/>
                      </a:cubicBezTo>
                      <a:cubicBezTo>
                        <a:pt x="372205" y="245140"/>
                        <a:pt x="357856" y="258451"/>
                        <a:pt x="343334" y="271590"/>
                      </a:cubicBezTo>
                      <a:cubicBezTo>
                        <a:pt x="336073" y="278159"/>
                        <a:pt x="328467" y="284556"/>
                        <a:pt x="321724" y="291125"/>
                      </a:cubicBezTo>
                      <a:cubicBezTo>
                        <a:pt x="314982" y="297867"/>
                        <a:pt x="307894" y="304264"/>
                        <a:pt x="301152" y="311179"/>
                      </a:cubicBezTo>
                      <a:lnTo>
                        <a:pt x="281617" y="332616"/>
                      </a:lnTo>
                      <a:cubicBezTo>
                        <a:pt x="275220" y="339704"/>
                        <a:pt x="269170" y="347483"/>
                        <a:pt x="262946" y="354744"/>
                      </a:cubicBezTo>
                      <a:lnTo>
                        <a:pt x="253611" y="365981"/>
                      </a:lnTo>
                      <a:lnTo>
                        <a:pt x="244621" y="377391"/>
                      </a:lnTo>
                      <a:lnTo>
                        <a:pt x="226815" y="400384"/>
                      </a:lnTo>
                      <a:cubicBezTo>
                        <a:pt x="215405" y="416115"/>
                        <a:pt x="203649" y="431501"/>
                        <a:pt x="192412" y="447406"/>
                      </a:cubicBezTo>
                      <a:cubicBezTo>
                        <a:pt x="169765" y="479043"/>
                        <a:pt x="147983" y="511198"/>
                        <a:pt x="126373" y="543699"/>
                      </a:cubicBezTo>
                      <a:cubicBezTo>
                        <a:pt x="83154" y="608528"/>
                        <a:pt x="41491" y="674394"/>
                        <a:pt x="1383" y="741124"/>
                      </a:cubicBezTo>
                      <a:lnTo>
                        <a:pt x="0" y="7404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0" name="Google Shape;2670;p67"/>
                <p:cNvSpPr/>
                <p:nvPr/>
              </p:nvSpPr>
              <p:spPr>
                <a:xfrm>
                  <a:off x="8113343" y="2020437"/>
                  <a:ext cx="379898" cy="9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516" h="129231" extrusionOk="0">
                      <a:moveTo>
                        <a:pt x="501517" y="0"/>
                      </a:moveTo>
                      <a:cubicBezTo>
                        <a:pt x="483365" y="13830"/>
                        <a:pt x="464348" y="26277"/>
                        <a:pt x="444813" y="38033"/>
                      </a:cubicBezTo>
                      <a:cubicBezTo>
                        <a:pt x="425278" y="49789"/>
                        <a:pt x="405224" y="60853"/>
                        <a:pt x="384825" y="70880"/>
                      </a:cubicBezTo>
                      <a:cubicBezTo>
                        <a:pt x="343853" y="90933"/>
                        <a:pt x="300979" y="107530"/>
                        <a:pt x="256204" y="118248"/>
                      </a:cubicBezTo>
                      <a:cubicBezTo>
                        <a:pt x="244967" y="120841"/>
                        <a:pt x="233730" y="123089"/>
                        <a:pt x="222493" y="124817"/>
                      </a:cubicBezTo>
                      <a:cubicBezTo>
                        <a:pt x="211083" y="126546"/>
                        <a:pt x="199673" y="127929"/>
                        <a:pt x="188263" y="128621"/>
                      </a:cubicBezTo>
                      <a:cubicBezTo>
                        <a:pt x="165271" y="130004"/>
                        <a:pt x="142105" y="129139"/>
                        <a:pt x="119458" y="124990"/>
                      </a:cubicBezTo>
                      <a:cubicBezTo>
                        <a:pt x="96811" y="121014"/>
                        <a:pt x="74683" y="113753"/>
                        <a:pt x="54283" y="103035"/>
                      </a:cubicBezTo>
                      <a:cubicBezTo>
                        <a:pt x="44257" y="97676"/>
                        <a:pt x="34403" y="91452"/>
                        <a:pt x="25413" y="84537"/>
                      </a:cubicBezTo>
                      <a:cubicBezTo>
                        <a:pt x="16423" y="77449"/>
                        <a:pt x="7953" y="69842"/>
                        <a:pt x="0" y="61544"/>
                      </a:cubicBezTo>
                      <a:cubicBezTo>
                        <a:pt x="8471" y="69151"/>
                        <a:pt x="17288" y="76239"/>
                        <a:pt x="26623" y="82635"/>
                      </a:cubicBezTo>
                      <a:cubicBezTo>
                        <a:pt x="35959" y="88859"/>
                        <a:pt x="45812" y="94564"/>
                        <a:pt x="56012" y="99404"/>
                      </a:cubicBezTo>
                      <a:cubicBezTo>
                        <a:pt x="66212" y="104245"/>
                        <a:pt x="76758" y="108221"/>
                        <a:pt x="87476" y="111333"/>
                      </a:cubicBezTo>
                      <a:cubicBezTo>
                        <a:pt x="98194" y="114445"/>
                        <a:pt x="109258" y="117038"/>
                        <a:pt x="120323" y="118594"/>
                      </a:cubicBezTo>
                      <a:cubicBezTo>
                        <a:pt x="131387" y="120150"/>
                        <a:pt x="142624" y="121187"/>
                        <a:pt x="153861" y="121533"/>
                      </a:cubicBezTo>
                      <a:cubicBezTo>
                        <a:pt x="165098" y="121878"/>
                        <a:pt x="176335" y="121533"/>
                        <a:pt x="187572" y="120668"/>
                      </a:cubicBezTo>
                      <a:cubicBezTo>
                        <a:pt x="193104" y="120323"/>
                        <a:pt x="198809" y="119631"/>
                        <a:pt x="204341" y="119112"/>
                      </a:cubicBezTo>
                      <a:cubicBezTo>
                        <a:pt x="209873" y="118421"/>
                        <a:pt x="215578" y="117729"/>
                        <a:pt x="221110" y="116692"/>
                      </a:cubicBezTo>
                      <a:cubicBezTo>
                        <a:pt x="232174" y="114963"/>
                        <a:pt x="243238" y="112716"/>
                        <a:pt x="254302" y="110123"/>
                      </a:cubicBezTo>
                      <a:cubicBezTo>
                        <a:pt x="265366" y="107530"/>
                        <a:pt x="276258" y="104591"/>
                        <a:pt x="286976" y="101479"/>
                      </a:cubicBezTo>
                      <a:cubicBezTo>
                        <a:pt x="297867" y="98194"/>
                        <a:pt x="308413" y="94564"/>
                        <a:pt x="319131" y="90761"/>
                      </a:cubicBezTo>
                      <a:cubicBezTo>
                        <a:pt x="340395" y="83154"/>
                        <a:pt x="361313" y="74337"/>
                        <a:pt x="381886" y="65002"/>
                      </a:cubicBezTo>
                      <a:cubicBezTo>
                        <a:pt x="402458" y="55494"/>
                        <a:pt x="422685" y="45467"/>
                        <a:pt x="442739" y="34575"/>
                      </a:cubicBezTo>
                      <a:cubicBezTo>
                        <a:pt x="462792" y="23857"/>
                        <a:pt x="482327" y="12447"/>
                        <a:pt x="501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1" name="Google Shape;2671;p67"/>
                <p:cNvSpPr/>
                <p:nvPr/>
              </p:nvSpPr>
              <p:spPr>
                <a:xfrm>
                  <a:off x="7754243" y="1976523"/>
                  <a:ext cx="556300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90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5" y="-12351"/>
                        <a:pt x="336592" y="4246"/>
                      </a:cubicBezTo>
                      <a:cubicBezTo>
                        <a:pt x="503764" y="29140"/>
                        <a:pt x="735938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2" name="Google Shape;2672;p67"/>
                <p:cNvSpPr/>
                <p:nvPr/>
              </p:nvSpPr>
              <p:spPr>
                <a:xfrm>
                  <a:off x="7754299" y="1992821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6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589" y="164928"/>
                        <a:pt x="321132" y="148851"/>
                      </a:cubicBezTo>
                      <a:cubicBezTo>
                        <a:pt x="319576" y="141763"/>
                        <a:pt x="248005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089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1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621" y="93876"/>
                        <a:pt x="732233" y="146257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3" name="Google Shape;2673;p67"/>
                <p:cNvSpPr/>
                <p:nvPr/>
              </p:nvSpPr>
              <p:spPr>
                <a:xfrm>
                  <a:off x="7754112" y="1992300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519" y="0"/>
                      </a:moveTo>
                      <a:cubicBezTo>
                        <a:pt x="47714" y="30254"/>
                        <a:pt x="100960" y="55666"/>
                        <a:pt x="158528" y="75547"/>
                      </a:cubicBezTo>
                      <a:cubicBezTo>
                        <a:pt x="187226" y="85574"/>
                        <a:pt x="216961" y="94218"/>
                        <a:pt x="247560" y="101825"/>
                      </a:cubicBezTo>
                      <a:cubicBezTo>
                        <a:pt x="262946" y="105455"/>
                        <a:pt x="278159" y="109258"/>
                        <a:pt x="293891" y="112197"/>
                      </a:cubicBezTo>
                      <a:cubicBezTo>
                        <a:pt x="301671" y="113926"/>
                        <a:pt x="309450" y="115482"/>
                        <a:pt x="317230" y="117038"/>
                      </a:cubicBezTo>
                      <a:cubicBezTo>
                        <a:pt x="321206" y="117729"/>
                        <a:pt x="325182" y="118594"/>
                        <a:pt x="329158" y="119285"/>
                      </a:cubicBezTo>
                      <a:cubicBezTo>
                        <a:pt x="333134" y="120150"/>
                        <a:pt x="336938" y="120841"/>
                        <a:pt x="340914" y="121706"/>
                      </a:cubicBezTo>
                      <a:cubicBezTo>
                        <a:pt x="348693" y="123261"/>
                        <a:pt x="356819" y="124472"/>
                        <a:pt x="364598" y="126200"/>
                      </a:cubicBezTo>
                      <a:cubicBezTo>
                        <a:pt x="372377" y="127929"/>
                        <a:pt x="380330" y="129485"/>
                        <a:pt x="388109" y="131041"/>
                      </a:cubicBezTo>
                      <a:cubicBezTo>
                        <a:pt x="395889" y="132770"/>
                        <a:pt x="403495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9" y="156627"/>
                        <a:pt x="510161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3" y="166654"/>
                        <a:pt x="437725" y="162677"/>
                        <a:pt x="423031" y="158010"/>
                      </a:cubicBezTo>
                      <a:cubicBezTo>
                        <a:pt x="415770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5" y="142451"/>
                        <a:pt x="364771" y="140549"/>
                        <a:pt x="357164" y="138475"/>
                      </a:cubicBezTo>
                      <a:cubicBezTo>
                        <a:pt x="349731" y="136573"/>
                        <a:pt x="341778" y="135017"/>
                        <a:pt x="334172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0" y="692"/>
                        <a:pt x="346" y="346"/>
                        <a:pt x="51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4" name="Google Shape;2674;p67"/>
                <p:cNvSpPr/>
                <p:nvPr/>
              </p:nvSpPr>
              <p:spPr>
                <a:xfrm>
                  <a:off x="8042473" y="1826157"/>
                  <a:ext cx="556299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88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6" y="-12351"/>
                        <a:pt x="336592" y="4246"/>
                      </a:cubicBezTo>
                      <a:cubicBezTo>
                        <a:pt x="503591" y="29313"/>
                        <a:pt x="735765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5" name="Google Shape;2675;p67"/>
                <p:cNvSpPr/>
                <p:nvPr/>
              </p:nvSpPr>
              <p:spPr>
                <a:xfrm>
                  <a:off x="8042530" y="1842455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5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416" y="164928"/>
                        <a:pt x="321132" y="148851"/>
                      </a:cubicBezTo>
                      <a:cubicBezTo>
                        <a:pt x="319576" y="141763"/>
                        <a:pt x="248004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262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2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449" y="93876"/>
                        <a:pt x="732061" y="146430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6" name="Google Shape;2676;p67"/>
                <p:cNvSpPr/>
                <p:nvPr/>
              </p:nvSpPr>
              <p:spPr>
                <a:xfrm>
                  <a:off x="8042081" y="1841934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692" y="0"/>
                      </a:moveTo>
                      <a:cubicBezTo>
                        <a:pt x="47887" y="30254"/>
                        <a:pt x="101133" y="55666"/>
                        <a:pt x="158701" y="75547"/>
                      </a:cubicBezTo>
                      <a:cubicBezTo>
                        <a:pt x="187399" y="85574"/>
                        <a:pt x="217134" y="94218"/>
                        <a:pt x="247733" y="101825"/>
                      </a:cubicBezTo>
                      <a:cubicBezTo>
                        <a:pt x="263119" y="105455"/>
                        <a:pt x="278332" y="109258"/>
                        <a:pt x="294064" y="112197"/>
                      </a:cubicBezTo>
                      <a:cubicBezTo>
                        <a:pt x="301843" y="113926"/>
                        <a:pt x="309623" y="115482"/>
                        <a:pt x="317402" y="117038"/>
                      </a:cubicBezTo>
                      <a:cubicBezTo>
                        <a:pt x="321379" y="117729"/>
                        <a:pt x="325355" y="118594"/>
                        <a:pt x="329331" y="119285"/>
                      </a:cubicBezTo>
                      <a:cubicBezTo>
                        <a:pt x="333307" y="120150"/>
                        <a:pt x="337110" y="120841"/>
                        <a:pt x="341087" y="121706"/>
                      </a:cubicBezTo>
                      <a:cubicBezTo>
                        <a:pt x="348866" y="123261"/>
                        <a:pt x="356991" y="124472"/>
                        <a:pt x="364771" y="126200"/>
                      </a:cubicBezTo>
                      <a:cubicBezTo>
                        <a:pt x="372550" y="127929"/>
                        <a:pt x="380330" y="129485"/>
                        <a:pt x="388282" y="131041"/>
                      </a:cubicBezTo>
                      <a:cubicBezTo>
                        <a:pt x="396062" y="132770"/>
                        <a:pt x="403668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8" y="156627"/>
                        <a:pt x="510160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2" y="166654"/>
                        <a:pt x="437725" y="162677"/>
                        <a:pt x="423031" y="158010"/>
                      </a:cubicBezTo>
                      <a:cubicBezTo>
                        <a:pt x="415769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4" y="142451"/>
                        <a:pt x="364771" y="140549"/>
                        <a:pt x="357164" y="138475"/>
                      </a:cubicBezTo>
                      <a:cubicBezTo>
                        <a:pt x="349730" y="136573"/>
                        <a:pt x="341778" y="135017"/>
                        <a:pt x="334171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346" y="692"/>
                        <a:pt x="519" y="346"/>
                        <a:pt x="6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7" name="Google Shape;2677;p67"/>
                <p:cNvSpPr/>
                <p:nvPr/>
              </p:nvSpPr>
              <p:spPr>
                <a:xfrm>
                  <a:off x="8486306" y="1932756"/>
                  <a:ext cx="151130" cy="34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11" h="453111" extrusionOk="0">
                      <a:moveTo>
                        <a:pt x="199511" y="0"/>
                      </a:moveTo>
                      <a:cubicBezTo>
                        <a:pt x="186373" y="16423"/>
                        <a:pt x="173580" y="33365"/>
                        <a:pt x="161305" y="50307"/>
                      </a:cubicBezTo>
                      <a:cubicBezTo>
                        <a:pt x="149031" y="67422"/>
                        <a:pt x="137276" y="84710"/>
                        <a:pt x="125693" y="102343"/>
                      </a:cubicBezTo>
                      <a:cubicBezTo>
                        <a:pt x="114283" y="119977"/>
                        <a:pt x="103219" y="137956"/>
                        <a:pt x="92846" y="156108"/>
                      </a:cubicBezTo>
                      <a:cubicBezTo>
                        <a:pt x="82473" y="174260"/>
                        <a:pt x="72447" y="192758"/>
                        <a:pt x="63284" y="211775"/>
                      </a:cubicBezTo>
                      <a:cubicBezTo>
                        <a:pt x="60864" y="216442"/>
                        <a:pt x="58789" y="221283"/>
                        <a:pt x="56542" y="225950"/>
                      </a:cubicBezTo>
                      <a:cubicBezTo>
                        <a:pt x="54295" y="230791"/>
                        <a:pt x="52047" y="235459"/>
                        <a:pt x="49973" y="240299"/>
                      </a:cubicBezTo>
                      <a:lnTo>
                        <a:pt x="43749" y="254648"/>
                      </a:lnTo>
                      <a:lnTo>
                        <a:pt x="37871" y="269170"/>
                      </a:lnTo>
                      <a:cubicBezTo>
                        <a:pt x="30264" y="288705"/>
                        <a:pt x="23349" y="308586"/>
                        <a:pt x="17817" y="328639"/>
                      </a:cubicBezTo>
                      <a:lnTo>
                        <a:pt x="16780" y="332443"/>
                      </a:lnTo>
                      <a:lnTo>
                        <a:pt x="15916" y="336246"/>
                      </a:lnTo>
                      <a:lnTo>
                        <a:pt x="14014" y="343853"/>
                      </a:lnTo>
                      <a:lnTo>
                        <a:pt x="12112" y="351459"/>
                      </a:lnTo>
                      <a:cubicBezTo>
                        <a:pt x="11594" y="354052"/>
                        <a:pt x="11075" y="356646"/>
                        <a:pt x="10557" y="359066"/>
                      </a:cubicBezTo>
                      <a:lnTo>
                        <a:pt x="9000" y="366845"/>
                      </a:lnTo>
                      <a:cubicBezTo>
                        <a:pt x="8482" y="369439"/>
                        <a:pt x="7963" y="372032"/>
                        <a:pt x="7618" y="374625"/>
                      </a:cubicBezTo>
                      <a:lnTo>
                        <a:pt x="5197" y="390184"/>
                      </a:lnTo>
                      <a:cubicBezTo>
                        <a:pt x="2431" y="410929"/>
                        <a:pt x="1394" y="432020"/>
                        <a:pt x="1913" y="453111"/>
                      </a:cubicBezTo>
                      <a:cubicBezTo>
                        <a:pt x="-508" y="432193"/>
                        <a:pt x="-508" y="410929"/>
                        <a:pt x="1221" y="389665"/>
                      </a:cubicBezTo>
                      <a:cubicBezTo>
                        <a:pt x="2950" y="368574"/>
                        <a:pt x="6753" y="347656"/>
                        <a:pt x="11767" y="326911"/>
                      </a:cubicBezTo>
                      <a:lnTo>
                        <a:pt x="15743" y="311525"/>
                      </a:lnTo>
                      <a:cubicBezTo>
                        <a:pt x="17126" y="306338"/>
                        <a:pt x="18855" y="301325"/>
                        <a:pt x="20411" y="296311"/>
                      </a:cubicBezTo>
                      <a:cubicBezTo>
                        <a:pt x="21966" y="291298"/>
                        <a:pt x="23695" y="286285"/>
                        <a:pt x="25424" y="281271"/>
                      </a:cubicBezTo>
                      <a:cubicBezTo>
                        <a:pt x="27153" y="276258"/>
                        <a:pt x="28881" y="271244"/>
                        <a:pt x="30783" y="266231"/>
                      </a:cubicBezTo>
                      <a:lnTo>
                        <a:pt x="36488" y="251363"/>
                      </a:lnTo>
                      <a:lnTo>
                        <a:pt x="42711" y="236669"/>
                      </a:lnTo>
                      <a:cubicBezTo>
                        <a:pt x="44786" y="231828"/>
                        <a:pt x="47033" y="226988"/>
                        <a:pt x="49281" y="222147"/>
                      </a:cubicBezTo>
                      <a:cubicBezTo>
                        <a:pt x="51528" y="217307"/>
                        <a:pt x="53603" y="212466"/>
                        <a:pt x="56023" y="207798"/>
                      </a:cubicBezTo>
                      <a:cubicBezTo>
                        <a:pt x="74694" y="169765"/>
                        <a:pt x="96476" y="133288"/>
                        <a:pt x="120334" y="98367"/>
                      </a:cubicBezTo>
                      <a:cubicBezTo>
                        <a:pt x="132262" y="80907"/>
                        <a:pt x="144882" y="63965"/>
                        <a:pt x="158021" y="47368"/>
                      </a:cubicBezTo>
                      <a:cubicBezTo>
                        <a:pt x="171332" y="31464"/>
                        <a:pt x="184817" y="15213"/>
                        <a:pt x="1995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8" name="Google Shape;2678;p67"/>
                <p:cNvSpPr/>
                <p:nvPr/>
              </p:nvSpPr>
              <p:spPr>
                <a:xfrm>
                  <a:off x="8370343" y="2070820"/>
                  <a:ext cx="219470" cy="56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29" h="747175" extrusionOk="0">
                      <a:moveTo>
                        <a:pt x="227191" y="0"/>
                      </a:moveTo>
                      <a:cubicBezTo>
                        <a:pt x="228228" y="0"/>
                        <a:pt x="163745" y="41837"/>
                        <a:pt x="107905" y="104937"/>
                      </a:cubicBezTo>
                      <a:cubicBezTo>
                        <a:pt x="50683" y="166827"/>
                        <a:pt x="1931" y="250154"/>
                        <a:pt x="30" y="305301"/>
                      </a:cubicBezTo>
                      <a:cubicBezTo>
                        <a:pt x="-1180" y="414733"/>
                        <a:pt x="34606" y="421821"/>
                        <a:pt x="19738" y="557529"/>
                      </a:cubicBezTo>
                      <a:cubicBezTo>
                        <a:pt x="15935" y="691855"/>
                        <a:pt x="195208" y="743718"/>
                        <a:pt x="191232" y="747175"/>
                      </a:cubicBezTo>
                      <a:cubicBezTo>
                        <a:pt x="188293" y="742335"/>
                        <a:pt x="264532" y="589166"/>
                        <a:pt x="287524" y="424241"/>
                      </a:cubicBezTo>
                      <a:cubicBezTo>
                        <a:pt x="303083" y="256031"/>
                        <a:pt x="231339" y="-345"/>
                        <a:pt x="2271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9" name="Google Shape;2679;p67"/>
                <p:cNvSpPr/>
                <p:nvPr/>
              </p:nvSpPr>
              <p:spPr>
                <a:xfrm>
                  <a:off x="8411036" y="2070811"/>
                  <a:ext cx="132459" cy="56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63" h="747413" extrusionOk="0">
                      <a:moveTo>
                        <a:pt x="173434" y="13"/>
                      </a:moveTo>
                      <a:cubicBezTo>
                        <a:pt x="168075" y="-1716"/>
                        <a:pt x="46369" y="170816"/>
                        <a:pt x="12831" y="254315"/>
                      </a:cubicBezTo>
                      <a:cubicBezTo>
                        <a:pt x="-27622" y="336259"/>
                        <a:pt x="37553" y="220777"/>
                        <a:pt x="70745" y="224062"/>
                      </a:cubicBezTo>
                      <a:cubicBezTo>
                        <a:pt x="86304" y="225272"/>
                        <a:pt x="54149" y="284742"/>
                        <a:pt x="32885" y="344038"/>
                      </a:cubicBezTo>
                      <a:cubicBezTo>
                        <a:pt x="9720" y="403162"/>
                        <a:pt x="-2209" y="462114"/>
                        <a:pt x="7991" y="458483"/>
                      </a:cubicBezTo>
                      <a:cubicBezTo>
                        <a:pt x="28217" y="451914"/>
                        <a:pt x="54149" y="392963"/>
                        <a:pt x="68843" y="400051"/>
                      </a:cubicBezTo>
                      <a:cubicBezTo>
                        <a:pt x="75413" y="403162"/>
                        <a:pt x="46542" y="469893"/>
                        <a:pt x="33058" y="531783"/>
                      </a:cubicBezTo>
                      <a:cubicBezTo>
                        <a:pt x="17326" y="593673"/>
                        <a:pt x="16635" y="650723"/>
                        <a:pt x="26834" y="636892"/>
                      </a:cubicBezTo>
                      <a:cubicBezTo>
                        <a:pt x="47753" y="610615"/>
                        <a:pt x="45851" y="543884"/>
                        <a:pt x="72128" y="568952"/>
                      </a:cubicBezTo>
                      <a:cubicBezTo>
                        <a:pt x="92009" y="597822"/>
                        <a:pt x="132289" y="750646"/>
                        <a:pt x="137303" y="747361"/>
                      </a:cubicBezTo>
                      <a:cubicBezTo>
                        <a:pt x="137476" y="747707"/>
                        <a:pt x="121225" y="701548"/>
                        <a:pt x="116212" y="651241"/>
                      </a:cubicBezTo>
                      <a:cubicBezTo>
                        <a:pt x="109815" y="601625"/>
                        <a:pt x="114829" y="547515"/>
                        <a:pt x="123818" y="548206"/>
                      </a:cubicBezTo>
                      <a:cubicBezTo>
                        <a:pt x="141279" y="549244"/>
                        <a:pt x="168248" y="590216"/>
                        <a:pt x="174644" y="581917"/>
                      </a:cubicBezTo>
                      <a:cubicBezTo>
                        <a:pt x="179658" y="574830"/>
                        <a:pt x="96849" y="451741"/>
                        <a:pt x="112927" y="444307"/>
                      </a:cubicBezTo>
                      <a:cubicBezTo>
                        <a:pt x="127622" y="438084"/>
                        <a:pt x="163926" y="490984"/>
                        <a:pt x="173088" y="478018"/>
                      </a:cubicBezTo>
                      <a:cubicBezTo>
                        <a:pt x="180868" y="466263"/>
                        <a:pt x="105148" y="324849"/>
                        <a:pt x="119842" y="317588"/>
                      </a:cubicBezTo>
                      <a:cubicBezTo>
                        <a:pt x="133327" y="311365"/>
                        <a:pt x="161678" y="359943"/>
                        <a:pt x="173261" y="336259"/>
                      </a:cubicBezTo>
                      <a:cubicBezTo>
                        <a:pt x="186227" y="312229"/>
                        <a:pt x="84057" y="207984"/>
                        <a:pt x="106703" y="211269"/>
                      </a:cubicBezTo>
                      <a:cubicBezTo>
                        <a:pt x="130215" y="214381"/>
                        <a:pt x="141452" y="256908"/>
                        <a:pt x="159085" y="232878"/>
                      </a:cubicBezTo>
                      <a:cubicBezTo>
                        <a:pt x="171705" y="210404"/>
                        <a:pt x="168767" y="1050"/>
                        <a:pt x="173434" y="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0" name="Google Shape;2680;p67"/>
                <p:cNvSpPr/>
                <p:nvPr/>
              </p:nvSpPr>
              <p:spPr>
                <a:xfrm>
                  <a:off x="8474307" y="2070820"/>
                  <a:ext cx="68718" cy="56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17" h="747693" extrusionOk="0">
                      <a:moveTo>
                        <a:pt x="54586" y="747002"/>
                      </a:moveTo>
                      <a:cubicBezTo>
                        <a:pt x="36434" y="693929"/>
                        <a:pt x="24333" y="636188"/>
                        <a:pt x="18628" y="575681"/>
                      </a:cubicBezTo>
                      <a:cubicBezTo>
                        <a:pt x="15689" y="545427"/>
                        <a:pt x="14306" y="514482"/>
                        <a:pt x="14133" y="483019"/>
                      </a:cubicBezTo>
                      <a:cubicBezTo>
                        <a:pt x="14306" y="467287"/>
                        <a:pt x="14133" y="451555"/>
                        <a:pt x="14997" y="435478"/>
                      </a:cubicBezTo>
                      <a:cubicBezTo>
                        <a:pt x="15170" y="427525"/>
                        <a:pt x="15343" y="419573"/>
                        <a:pt x="15861" y="411621"/>
                      </a:cubicBezTo>
                      <a:cubicBezTo>
                        <a:pt x="16034" y="407644"/>
                        <a:pt x="16207" y="403668"/>
                        <a:pt x="16553" y="399519"/>
                      </a:cubicBezTo>
                      <a:cubicBezTo>
                        <a:pt x="16726" y="395543"/>
                        <a:pt x="16726" y="391567"/>
                        <a:pt x="16899" y="387591"/>
                      </a:cubicBezTo>
                      <a:cubicBezTo>
                        <a:pt x="17244" y="379638"/>
                        <a:pt x="17936" y="371513"/>
                        <a:pt x="18109" y="363561"/>
                      </a:cubicBezTo>
                      <a:cubicBezTo>
                        <a:pt x="18282" y="355608"/>
                        <a:pt x="18628" y="347656"/>
                        <a:pt x="18973" y="339531"/>
                      </a:cubicBezTo>
                      <a:cubicBezTo>
                        <a:pt x="19146" y="331578"/>
                        <a:pt x="18800" y="323626"/>
                        <a:pt x="18800" y="315674"/>
                      </a:cubicBezTo>
                      <a:cubicBezTo>
                        <a:pt x="18800" y="307721"/>
                        <a:pt x="18282" y="300288"/>
                        <a:pt x="18109" y="292508"/>
                      </a:cubicBezTo>
                      <a:cubicBezTo>
                        <a:pt x="17590" y="277122"/>
                        <a:pt x="17936" y="261563"/>
                        <a:pt x="18800" y="245831"/>
                      </a:cubicBezTo>
                      <a:cubicBezTo>
                        <a:pt x="19492" y="230100"/>
                        <a:pt x="20702" y="214368"/>
                        <a:pt x="22776" y="198290"/>
                      </a:cubicBezTo>
                      <a:cubicBezTo>
                        <a:pt x="26407" y="166308"/>
                        <a:pt x="32976" y="133807"/>
                        <a:pt x="42830" y="100787"/>
                      </a:cubicBezTo>
                      <a:cubicBezTo>
                        <a:pt x="47671" y="84364"/>
                        <a:pt x="53894" y="67595"/>
                        <a:pt x="61501" y="50826"/>
                      </a:cubicBezTo>
                      <a:cubicBezTo>
                        <a:pt x="68762" y="34057"/>
                        <a:pt x="77925" y="17115"/>
                        <a:pt x="90717" y="173"/>
                      </a:cubicBezTo>
                      <a:cubicBezTo>
                        <a:pt x="90026" y="173"/>
                        <a:pt x="89507" y="173"/>
                        <a:pt x="88815" y="0"/>
                      </a:cubicBezTo>
                      <a:cubicBezTo>
                        <a:pt x="72911" y="17115"/>
                        <a:pt x="61847" y="34748"/>
                        <a:pt x="52166" y="52036"/>
                      </a:cubicBezTo>
                      <a:cubicBezTo>
                        <a:pt x="42830" y="69324"/>
                        <a:pt x="35224" y="86611"/>
                        <a:pt x="28827" y="103726"/>
                      </a:cubicBezTo>
                      <a:cubicBezTo>
                        <a:pt x="16034" y="137956"/>
                        <a:pt x="8428" y="171494"/>
                        <a:pt x="3933" y="204341"/>
                      </a:cubicBezTo>
                      <a:cubicBezTo>
                        <a:pt x="2031" y="220591"/>
                        <a:pt x="648" y="236669"/>
                        <a:pt x="130" y="252746"/>
                      </a:cubicBezTo>
                      <a:cubicBezTo>
                        <a:pt x="-216" y="268651"/>
                        <a:pt x="130" y="284210"/>
                        <a:pt x="1167" y="299423"/>
                      </a:cubicBezTo>
                      <a:cubicBezTo>
                        <a:pt x="1686" y="307030"/>
                        <a:pt x="2723" y="314636"/>
                        <a:pt x="3069" y="322243"/>
                      </a:cubicBezTo>
                      <a:cubicBezTo>
                        <a:pt x="3414" y="329850"/>
                        <a:pt x="4106" y="337283"/>
                        <a:pt x="4279" y="344890"/>
                      </a:cubicBezTo>
                      <a:cubicBezTo>
                        <a:pt x="4279" y="352669"/>
                        <a:pt x="4279" y="360449"/>
                        <a:pt x="4452" y="368228"/>
                      </a:cubicBezTo>
                      <a:cubicBezTo>
                        <a:pt x="4624" y="376008"/>
                        <a:pt x="4106" y="383960"/>
                        <a:pt x="4279" y="391740"/>
                      </a:cubicBezTo>
                      <a:cubicBezTo>
                        <a:pt x="4279" y="395716"/>
                        <a:pt x="4279" y="399519"/>
                        <a:pt x="4279" y="403495"/>
                      </a:cubicBezTo>
                      <a:cubicBezTo>
                        <a:pt x="4106" y="407471"/>
                        <a:pt x="4106" y="411448"/>
                        <a:pt x="4106" y="415424"/>
                      </a:cubicBezTo>
                      <a:cubicBezTo>
                        <a:pt x="3933" y="423376"/>
                        <a:pt x="3933" y="431156"/>
                        <a:pt x="4106" y="439108"/>
                      </a:cubicBezTo>
                      <a:cubicBezTo>
                        <a:pt x="3760" y="455013"/>
                        <a:pt x="4452" y="470572"/>
                        <a:pt x="4797" y="486131"/>
                      </a:cubicBezTo>
                      <a:cubicBezTo>
                        <a:pt x="5834" y="517248"/>
                        <a:pt x="8082" y="548021"/>
                        <a:pt x="11885" y="578101"/>
                      </a:cubicBezTo>
                      <a:cubicBezTo>
                        <a:pt x="19665" y="638090"/>
                        <a:pt x="33668" y="695139"/>
                        <a:pt x="53376" y="747694"/>
                      </a:cubicBezTo>
                      <a:cubicBezTo>
                        <a:pt x="53722" y="747348"/>
                        <a:pt x="54067" y="747175"/>
                        <a:pt x="54586" y="7470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81" name="Google Shape;2681;p67"/>
              <p:cNvGrpSpPr/>
              <p:nvPr/>
            </p:nvGrpSpPr>
            <p:grpSpPr>
              <a:xfrm rot="10800000" flipH="1">
                <a:off x="8600788" y="-415633"/>
                <a:ext cx="1241643" cy="2045444"/>
                <a:chOff x="5497045" y="1848477"/>
                <a:chExt cx="933636" cy="1538044"/>
              </a:xfrm>
            </p:grpSpPr>
            <p:sp>
              <p:nvSpPr>
                <p:cNvPr id="2682" name="Google Shape;2682;p67"/>
                <p:cNvSpPr/>
                <p:nvPr/>
              </p:nvSpPr>
              <p:spPr>
                <a:xfrm>
                  <a:off x="5497045" y="1848477"/>
                  <a:ext cx="933636" cy="1434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23" h="1893422" extrusionOk="0">
                      <a:moveTo>
                        <a:pt x="783135" y="1892488"/>
                      </a:moveTo>
                      <a:cubicBezTo>
                        <a:pt x="777776" y="1901304"/>
                        <a:pt x="336766" y="1850306"/>
                        <a:pt x="281964" y="1629541"/>
                      </a:cubicBezTo>
                      <a:cubicBezTo>
                        <a:pt x="216271" y="1418113"/>
                        <a:pt x="86959" y="1216019"/>
                        <a:pt x="87823" y="1215674"/>
                      </a:cubicBezTo>
                      <a:cubicBezTo>
                        <a:pt x="83847" y="1219650"/>
                        <a:pt x="378084" y="1343776"/>
                        <a:pt x="345237" y="1290529"/>
                      </a:cubicBezTo>
                      <a:cubicBezTo>
                        <a:pt x="307896" y="1242297"/>
                        <a:pt x="140378" y="1152573"/>
                        <a:pt x="84712" y="1107971"/>
                      </a:cubicBezTo>
                      <a:cubicBezTo>
                        <a:pt x="27143" y="1064579"/>
                        <a:pt x="38726" y="921609"/>
                        <a:pt x="45468" y="746485"/>
                      </a:cubicBezTo>
                      <a:cubicBezTo>
                        <a:pt x="50482" y="571533"/>
                        <a:pt x="4669" y="494776"/>
                        <a:pt x="6398" y="494430"/>
                      </a:cubicBezTo>
                      <a:cubicBezTo>
                        <a:pt x="4324" y="496850"/>
                        <a:pt x="214369" y="578275"/>
                        <a:pt x="188265" y="523992"/>
                      </a:cubicBezTo>
                      <a:cubicBezTo>
                        <a:pt x="159740" y="472820"/>
                        <a:pt x="48062" y="399866"/>
                        <a:pt x="19018" y="359759"/>
                      </a:cubicBezTo>
                      <a:cubicBezTo>
                        <a:pt x="-10198" y="318614"/>
                        <a:pt x="-10544" y="186363"/>
                        <a:pt x="52211" y="53766"/>
                      </a:cubicBezTo>
                      <a:cubicBezTo>
                        <a:pt x="109260" y="-75373"/>
                        <a:pt x="433232" y="62064"/>
                        <a:pt x="513447" y="113755"/>
                      </a:cubicBezTo>
                      <a:cubicBezTo>
                        <a:pt x="598848" y="162852"/>
                        <a:pt x="608356" y="461583"/>
                        <a:pt x="636536" y="412486"/>
                      </a:cubicBezTo>
                      <a:cubicBezTo>
                        <a:pt x="672840" y="360105"/>
                        <a:pt x="635671" y="176509"/>
                        <a:pt x="633424" y="177719"/>
                      </a:cubicBezTo>
                      <a:cubicBezTo>
                        <a:pt x="632559" y="178583"/>
                        <a:pt x="809413" y="260182"/>
                        <a:pt x="876662" y="387765"/>
                      </a:cubicBezTo>
                      <a:cubicBezTo>
                        <a:pt x="939416" y="518287"/>
                        <a:pt x="949616" y="491837"/>
                        <a:pt x="1064407" y="714848"/>
                      </a:cubicBezTo>
                      <a:cubicBezTo>
                        <a:pt x="1177122" y="944256"/>
                        <a:pt x="1010469" y="1154821"/>
                        <a:pt x="1010123" y="1151363"/>
                      </a:cubicBezTo>
                      <a:cubicBezTo>
                        <a:pt x="1064925" y="1085324"/>
                        <a:pt x="1116788" y="1017038"/>
                        <a:pt x="1165367" y="946677"/>
                      </a:cubicBezTo>
                      <a:cubicBezTo>
                        <a:pt x="1165712" y="945812"/>
                        <a:pt x="1254744" y="1132174"/>
                        <a:pt x="1227257" y="1286207"/>
                      </a:cubicBezTo>
                      <a:cubicBezTo>
                        <a:pt x="1215847" y="1362446"/>
                        <a:pt x="1117998" y="1523741"/>
                        <a:pt x="1008394" y="1655473"/>
                      </a:cubicBezTo>
                      <a:cubicBezTo>
                        <a:pt x="901210" y="1788761"/>
                        <a:pt x="782098" y="1892488"/>
                        <a:pt x="783135" y="1892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3" name="Google Shape;2683;p67"/>
                <p:cNvSpPr/>
                <p:nvPr/>
              </p:nvSpPr>
              <p:spPr>
                <a:xfrm>
                  <a:off x="5545074" y="1874226"/>
                  <a:ext cx="749224" cy="1407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075" h="1858691" extrusionOk="0">
                      <a:moveTo>
                        <a:pt x="0" y="42"/>
                      </a:moveTo>
                      <a:cubicBezTo>
                        <a:pt x="4495" y="-3934"/>
                        <a:pt x="226469" y="273707"/>
                        <a:pt x="158528" y="278720"/>
                      </a:cubicBezTo>
                      <a:cubicBezTo>
                        <a:pt x="95947" y="279758"/>
                        <a:pt x="22993" y="260222"/>
                        <a:pt x="22993" y="260050"/>
                      </a:cubicBezTo>
                      <a:cubicBezTo>
                        <a:pt x="22128" y="260741"/>
                        <a:pt x="250499" y="433445"/>
                        <a:pt x="243757" y="492051"/>
                      </a:cubicBezTo>
                      <a:cubicBezTo>
                        <a:pt x="235977" y="551866"/>
                        <a:pt x="107011" y="541494"/>
                        <a:pt x="107875" y="540456"/>
                      </a:cubicBezTo>
                      <a:cubicBezTo>
                        <a:pt x="105282" y="543049"/>
                        <a:pt x="374971" y="683944"/>
                        <a:pt x="347483" y="735807"/>
                      </a:cubicBezTo>
                      <a:cubicBezTo>
                        <a:pt x="316538" y="793203"/>
                        <a:pt x="94564" y="809626"/>
                        <a:pt x="96120" y="806514"/>
                      </a:cubicBezTo>
                      <a:cubicBezTo>
                        <a:pt x="91106" y="811528"/>
                        <a:pt x="432539" y="964351"/>
                        <a:pt x="437725" y="1034021"/>
                      </a:cubicBezTo>
                      <a:cubicBezTo>
                        <a:pt x="436515" y="1109568"/>
                        <a:pt x="293718" y="1051308"/>
                        <a:pt x="294756" y="1050271"/>
                      </a:cubicBezTo>
                      <a:cubicBezTo>
                        <a:pt x="292162" y="1052173"/>
                        <a:pt x="574471" y="1261181"/>
                        <a:pt x="506357" y="1310105"/>
                      </a:cubicBezTo>
                      <a:cubicBezTo>
                        <a:pt x="435823" y="1361277"/>
                        <a:pt x="265539" y="1369229"/>
                        <a:pt x="276085" y="1382541"/>
                      </a:cubicBezTo>
                      <a:cubicBezTo>
                        <a:pt x="281790" y="1401903"/>
                        <a:pt x="612158" y="1489552"/>
                        <a:pt x="602996" y="1544008"/>
                      </a:cubicBezTo>
                      <a:cubicBezTo>
                        <a:pt x="588820" y="1603997"/>
                        <a:pt x="433057" y="1557320"/>
                        <a:pt x="458125" y="1602614"/>
                      </a:cubicBezTo>
                      <a:cubicBezTo>
                        <a:pt x="480599" y="1650155"/>
                        <a:pt x="718132" y="1859855"/>
                        <a:pt x="719861" y="1858645"/>
                      </a:cubicBezTo>
                      <a:cubicBezTo>
                        <a:pt x="740260" y="1864522"/>
                        <a:pt x="1044870" y="1317193"/>
                        <a:pt x="980041" y="1292818"/>
                      </a:cubicBezTo>
                      <a:cubicBezTo>
                        <a:pt x="983671" y="1295929"/>
                        <a:pt x="764463" y="1519114"/>
                        <a:pt x="758931" y="1471746"/>
                      </a:cubicBezTo>
                      <a:cubicBezTo>
                        <a:pt x="771897" y="1428353"/>
                        <a:pt x="916422" y="964870"/>
                        <a:pt x="886514" y="944816"/>
                      </a:cubicBezTo>
                      <a:cubicBezTo>
                        <a:pt x="874067" y="924935"/>
                        <a:pt x="781751" y="1128930"/>
                        <a:pt x="740260" y="1132906"/>
                      </a:cubicBezTo>
                      <a:cubicBezTo>
                        <a:pt x="720898" y="1135672"/>
                        <a:pt x="748385" y="990110"/>
                        <a:pt x="756165" y="847140"/>
                      </a:cubicBezTo>
                      <a:cubicBezTo>
                        <a:pt x="767575" y="703479"/>
                        <a:pt x="759277" y="562412"/>
                        <a:pt x="750633" y="559991"/>
                      </a:cubicBezTo>
                      <a:cubicBezTo>
                        <a:pt x="739396" y="554632"/>
                        <a:pt x="653476" y="846967"/>
                        <a:pt x="610084" y="819653"/>
                      </a:cubicBezTo>
                      <a:cubicBezTo>
                        <a:pt x="581040" y="791474"/>
                        <a:pt x="602304" y="466465"/>
                        <a:pt x="574817" y="460414"/>
                      </a:cubicBezTo>
                      <a:cubicBezTo>
                        <a:pt x="557356" y="453326"/>
                        <a:pt x="480426" y="616868"/>
                        <a:pt x="458297" y="592492"/>
                      </a:cubicBezTo>
                      <a:cubicBezTo>
                        <a:pt x="442047" y="567079"/>
                        <a:pt x="382750" y="326261"/>
                        <a:pt x="379638" y="257111"/>
                      </a:cubicBezTo>
                      <a:cubicBezTo>
                        <a:pt x="381713" y="186058"/>
                        <a:pt x="324490" y="328682"/>
                        <a:pt x="295793" y="312604"/>
                      </a:cubicBezTo>
                      <a:cubicBezTo>
                        <a:pt x="273665" y="292550"/>
                        <a:pt x="53592" y="561"/>
                        <a:pt x="0" y="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4" name="Google Shape;2684;p67"/>
                <p:cNvSpPr/>
                <p:nvPr/>
              </p:nvSpPr>
              <p:spPr>
                <a:xfrm>
                  <a:off x="5544158" y="1873604"/>
                  <a:ext cx="581830" cy="151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93" h="1997249" extrusionOk="0">
                      <a:moveTo>
                        <a:pt x="2247" y="0"/>
                      </a:moveTo>
                      <a:cubicBezTo>
                        <a:pt x="111506" y="140030"/>
                        <a:pt x="210737" y="288705"/>
                        <a:pt x="298213" y="444294"/>
                      </a:cubicBezTo>
                      <a:cubicBezTo>
                        <a:pt x="385516" y="600230"/>
                        <a:pt x="461063" y="763426"/>
                        <a:pt x="526584" y="930771"/>
                      </a:cubicBezTo>
                      <a:cubicBezTo>
                        <a:pt x="592623" y="1097770"/>
                        <a:pt x="649500" y="1268573"/>
                        <a:pt x="690817" y="1445945"/>
                      </a:cubicBezTo>
                      <a:cubicBezTo>
                        <a:pt x="711044" y="1534803"/>
                        <a:pt x="727813" y="1625045"/>
                        <a:pt x="740952" y="1716324"/>
                      </a:cubicBezTo>
                      <a:cubicBezTo>
                        <a:pt x="746656" y="1762483"/>
                        <a:pt x="753399" y="1807777"/>
                        <a:pt x="758412" y="1853762"/>
                      </a:cubicBezTo>
                      <a:cubicBezTo>
                        <a:pt x="762561" y="1900266"/>
                        <a:pt x="766710" y="1946597"/>
                        <a:pt x="768093" y="1994138"/>
                      </a:cubicBezTo>
                      <a:cubicBezTo>
                        <a:pt x="766192" y="1995175"/>
                        <a:pt x="764117" y="1996213"/>
                        <a:pt x="762215" y="1997250"/>
                      </a:cubicBezTo>
                      <a:cubicBezTo>
                        <a:pt x="722972" y="1825583"/>
                        <a:pt x="685458" y="1650631"/>
                        <a:pt x="642584" y="1475679"/>
                      </a:cubicBezTo>
                      <a:cubicBezTo>
                        <a:pt x="598847" y="1301419"/>
                        <a:pt x="555454" y="1123183"/>
                        <a:pt x="495812" y="952380"/>
                      </a:cubicBezTo>
                      <a:cubicBezTo>
                        <a:pt x="436688" y="781578"/>
                        <a:pt x="366327" y="615097"/>
                        <a:pt x="283519" y="456050"/>
                      </a:cubicBezTo>
                      <a:cubicBezTo>
                        <a:pt x="201229" y="296484"/>
                        <a:pt x="106147" y="144525"/>
                        <a:pt x="0" y="1729"/>
                      </a:cubicBezTo>
                      <a:cubicBezTo>
                        <a:pt x="692" y="1210"/>
                        <a:pt x="1556" y="519"/>
                        <a:pt x="2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5" name="Google Shape;2685;p67"/>
                <p:cNvSpPr/>
                <p:nvPr/>
              </p:nvSpPr>
              <p:spPr>
                <a:xfrm>
                  <a:off x="5544484" y="2273830"/>
                  <a:ext cx="108165" cy="362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92" h="478508" extrusionOk="0">
                      <a:moveTo>
                        <a:pt x="45210" y="31072"/>
                      </a:moveTo>
                      <a:cubicBezTo>
                        <a:pt x="45210" y="31072"/>
                        <a:pt x="-2331" y="-23557"/>
                        <a:pt x="89" y="12056"/>
                      </a:cubicBezTo>
                      <a:cubicBezTo>
                        <a:pt x="2164" y="47495"/>
                        <a:pt x="77711" y="163842"/>
                        <a:pt x="42963" y="248033"/>
                      </a:cubicBezTo>
                      <a:cubicBezTo>
                        <a:pt x="9079" y="331360"/>
                        <a:pt x="-7344" y="420564"/>
                        <a:pt x="52298" y="464302"/>
                      </a:cubicBezTo>
                      <a:cubicBezTo>
                        <a:pt x="112805" y="507867"/>
                        <a:pt x="163804" y="442520"/>
                        <a:pt x="134069" y="385816"/>
                      </a:cubicBezTo>
                      <a:cubicBezTo>
                        <a:pt x="104507" y="329285"/>
                        <a:pt x="68894" y="278286"/>
                        <a:pt x="92924" y="192021"/>
                      </a:cubicBezTo>
                      <a:cubicBezTo>
                        <a:pt x="115917" y="105064"/>
                        <a:pt x="44692" y="31072"/>
                        <a:pt x="45210" y="31072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6" name="Google Shape;2686;p67"/>
                <p:cNvSpPr/>
                <p:nvPr/>
              </p:nvSpPr>
              <p:spPr>
                <a:xfrm>
                  <a:off x="6045726" y="2081386"/>
                  <a:ext cx="206298" cy="428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340" h="565184" extrusionOk="0">
                      <a:moveTo>
                        <a:pt x="15101" y="46"/>
                      </a:moveTo>
                      <a:cubicBezTo>
                        <a:pt x="19250" y="-2720"/>
                        <a:pt x="96699" y="120023"/>
                        <a:pt x="157033" y="223403"/>
                      </a:cubicBezTo>
                      <a:cubicBezTo>
                        <a:pt x="220133" y="324709"/>
                        <a:pt x="300349" y="501735"/>
                        <a:pt x="262661" y="548412"/>
                      </a:cubicBezTo>
                      <a:cubicBezTo>
                        <a:pt x="225666" y="594225"/>
                        <a:pt x="185904" y="542534"/>
                        <a:pt x="174494" y="437771"/>
                      </a:cubicBezTo>
                      <a:cubicBezTo>
                        <a:pt x="162565" y="332489"/>
                        <a:pt x="105689" y="232566"/>
                        <a:pt x="66273" y="224959"/>
                      </a:cubicBezTo>
                      <a:cubicBezTo>
                        <a:pt x="29104" y="215624"/>
                        <a:pt x="-27254" y="27361"/>
                        <a:pt x="15101" y="46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87" name="Google Shape;2687;p67"/>
            <p:cNvGrpSpPr/>
            <p:nvPr/>
          </p:nvGrpSpPr>
          <p:grpSpPr>
            <a:xfrm flipH="1">
              <a:off x="-1084169" y="2992387"/>
              <a:ext cx="4562976" cy="3223248"/>
              <a:chOff x="5709723" y="2992387"/>
              <a:chExt cx="4562976" cy="3223248"/>
            </a:xfrm>
          </p:grpSpPr>
          <p:grpSp>
            <p:nvGrpSpPr>
              <p:cNvPr id="2688" name="Google Shape;2688;p67"/>
              <p:cNvGrpSpPr/>
              <p:nvPr/>
            </p:nvGrpSpPr>
            <p:grpSpPr>
              <a:xfrm rot="-7621404" flipH="1">
                <a:off x="6645100" y="3834041"/>
                <a:ext cx="1872733" cy="1539907"/>
                <a:chOff x="7754112" y="1826157"/>
                <a:chExt cx="1072114" cy="881576"/>
              </a:xfrm>
            </p:grpSpPr>
            <p:sp>
              <p:nvSpPr>
                <p:cNvPr id="2689" name="Google Shape;2689;p67"/>
                <p:cNvSpPr/>
                <p:nvPr/>
              </p:nvSpPr>
              <p:spPr>
                <a:xfrm>
                  <a:off x="8161502" y="1876483"/>
                  <a:ext cx="664724" cy="52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24" h="689088" extrusionOk="0">
                      <a:moveTo>
                        <a:pt x="0" y="688915"/>
                      </a:moveTo>
                      <a:cubicBezTo>
                        <a:pt x="11756" y="667997"/>
                        <a:pt x="24376" y="647598"/>
                        <a:pt x="37342" y="627371"/>
                      </a:cubicBezTo>
                      <a:cubicBezTo>
                        <a:pt x="50307" y="607145"/>
                        <a:pt x="63792" y="587264"/>
                        <a:pt x="77449" y="567556"/>
                      </a:cubicBezTo>
                      <a:cubicBezTo>
                        <a:pt x="104936" y="528313"/>
                        <a:pt x="133980" y="489934"/>
                        <a:pt x="164233" y="452592"/>
                      </a:cubicBezTo>
                      <a:cubicBezTo>
                        <a:pt x="194660" y="415424"/>
                        <a:pt x="226469" y="379292"/>
                        <a:pt x="259661" y="344717"/>
                      </a:cubicBezTo>
                      <a:cubicBezTo>
                        <a:pt x="292854" y="309969"/>
                        <a:pt x="327775" y="276776"/>
                        <a:pt x="363906" y="245140"/>
                      </a:cubicBezTo>
                      <a:cubicBezTo>
                        <a:pt x="382059" y="229408"/>
                        <a:pt x="400556" y="214022"/>
                        <a:pt x="419573" y="199154"/>
                      </a:cubicBezTo>
                      <a:cubicBezTo>
                        <a:pt x="438589" y="184287"/>
                        <a:pt x="457951" y="170111"/>
                        <a:pt x="477660" y="156281"/>
                      </a:cubicBezTo>
                      <a:cubicBezTo>
                        <a:pt x="497368" y="142624"/>
                        <a:pt x="517767" y="129658"/>
                        <a:pt x="538339" y="117211"/>
                      </a:cubicBezTo>
                      <a:cubicBezTo>
                        <a:pt x="559085" y="104936"/>
                        <a:pt x="580176" y="93354"/>
                        <a:pt x="601786" y="82462"/>
                      </a:cubicBezTo>
                      <a:cubicBezTo>
                        <a:pt x="645005" y="61199"/>
                        <a:pt x="689780" y="42701"/>
                        <a:pt x="735765" y="28698"/>
                      </a:cubicBezTo>
                      <a:lnTo>
                        <a:pt x="753053" y="23684"/>
                      </a:lnTo>
                      <a:cubicBezTo>
                        <a:pt x="758758" y="21955"/>
                        <a:pt x="764636" y="20572"/>
                        <a:pt x="770513" y="19016"/>
                      </a:cubicBezTo>
                      <a:lnTo>
                        <a:pt x="779330" y="16769"/>
                      </a:lnTo>
                      <a:lnTo>
                        <a:pt x="788147" y="14695"/>
                      </a:lnTo>
                      <a:cubicBezTo>
                        <a:pt x="794025" y="13484"/>
                        <a:pt x="799903" y="11929"/>
                        <a:pt x="805781" y="10718"/>
                      </a:cubicBezTo>
                      <a:lnTo>
                        <a:pt x="823587" y="7434"/>
                      </a:lnTo>
                      <a:lnTo>
                        <a:pt x="828082" y="6569"/>
                      </a:lnTo>
                      <a:lnTo>
                        <a:pt x="832577" y="5878"/>
                      </a:lnTo>
                      <a:lnTo>
                        <a:pt x="841566" y="4495"/>
                      </a:lnTo>
                      <a:cubicBezTo>
                        <a:pt x="853494" y="2420"/>
                        <a:pt x="865423" y="1383"/>
                        <a:pt x="877352" y="0"/>
                      </a:cubicBezTo>
                      <a:lnTo>
                        <a:pt x="877525" y="864"/>
                      </a:lnTo>
                      <a:cubicBezTo>
                        <a:pt x="782615" y="14867"/>
                        <a:pt x="690817" y="45985"/>
                        <a:pt x="605934" y="89723"/>
                      </a:cubicBezTo>
                      <a:cubicBezTo>
                        <a:pt x="520879" y="133288"/>
                        <a:pt x="441528" y="187917"/>
                        <a:pt x="368747" y="249980"/>
                      </a:cubicBezTo>
                      <a:cubicBezTo>
                        <a:pt x="332443" y="281098"/>
                        <a:pt x="297349" y="313945"/>
                        <a:pt x="263983" y="348175"/>
                      </a:cubicBezTo>
                      <a:cubicBezTo>
                        <a:pt x="230445" y="382404"/>
                        <a:pt x="198463" y="418190"/>
                        <a:pt x="167864" y="455013"/>
                      </a:cubicBezTo>
                      <a:cubicBezTo>
                        <a:pt x="137092" y="491836"/>
                        <a:pt x="107875" y="529696"/>
                        <a:pt x="79869" y="568766"/>
                      </a:cubicBezTo>
                      <a:cubicBezTo>
                        <a:pt x="65866" y="588301"/>
                        <a:pt x="52209" y="608009"/>
                        <a:pt x="39070" y="628063"/>
                      </a:cubicBezTo>
                      <a:cubicBezTo>
                        <a:pt x="25932" y="648116"/>
                        <a:pt x="12966" y="668343"/>
                        <a:pt x="1037" y="689088"/>
                      </a:cubicBezTo>
                      <a:lnTo>
                        <a:pt x="0" y="6889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0" name="Google Shape;2690;p67"/>
                <p:cNvSpPr/>
                <p:nvPr/>
              </p:nvSpPr>
              <p:spPr>
                <a:xfrm>
                  <a:off x="7923011" y="2146592"/>
                  <a:ext cx="436783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11" h="740605" extrusionOk="0">
                      <a:moveTo>
                        <a:pt x="576611" y="0"/>
                      </a:moveTo>
                      <a:cubicBezTo>
                        <a:pt x="576611" y="0"/>
                        <a:pt x="574537" y="216442"/>
                        <a:pt x="497088" y="314118"/>
                      </a:cubicBezTo>
                      <a:cubicBezTo>
                        <a:pt x="419639" y="411793"/>
                        <a:pt x="367257" y="410238"/>
                        <a:pt x="311763" y="548712"/>
                      </a:cubicBezTo>
                      <a:cubicBezTo>
                        <a:pt x="256270" y="687014"/>
                        <a:pt x="12340" y="740606"/>
                        <a:pt x="12340" y="740606"/>
                      </a:cubicBezTo>
                      <a:cubicBezTo>
                        <a:pt x="12340" y="740606"/>
                        <a:pt x="-46092" y="491317"/>
                        <a:pt x="91345" y="318958"/>
                      </a:cubicBezTo>
                      <a:cubicBezTo>
                        <a:pt x="228782" y="146427"/>
                        <a:pt x="576611" y="0"/>
                        <a:pt x="5766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1" name="Google Shape;2691;p67"/>
                <p:cNvSpPr/>
                <p:nvPr/>
              </p:nvSpPr>
              <p:spPr>
                <a:xfrm>
                  <a:off x="7932222" y="2146592"/>
                  <a:ext cx="427566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43" h="740605" extrusionOk="0">
                      <a:moveTo>
                        <a:pt x="564444" y="0"/>
                      </a:moveTo>
                      <a:cubicBezTo>
                        <a:pt x="564444" y="0"/>
                        <a:pt x="482673" y="173396"/>
                        <a:pt x="455704" y="254475"/>
                      </a:cubicBezTo>
                      <a:cubicBezTo>
                        <a:pt x="428735" y="335555"/>
                        <a:pt x="457087" y="219727"/>
                        <a:pt x="424413" y="211429"/>
                      </a:cubicBezTo>
                      <a:cubicBezTo>
                        <a:pt x="391739" y="203131"/>
                        <a:pt x="325700" y="453284"/>
                        <a:pt x="304955" y="442220"/>
                      </a:cubicBezTo>
                      <a:cubicBezTo>
                        <a:pt x="284210" y="431156"/>
                        <a:pt x="297522" y="366845"/>
                        <a:pt x="276430" y="368920"/>
                      </a:cubicBezTo>
                      <a:cubicBezTo>
                        <a:pt x="255339" y="370994"/>
                        <a:pt x="203131" y="658662"/>
                        <a:pt x="185151" y="625297"/>
                      </a:cubicBezTo>
                      <a:cubicBezTo>
                        <a:pt x="167172" y="591931"/>
                        <a:pt x="206070" y="519669"/>
                        <a:pt x="159738" y="540241"/>
                      </a:cubicBezTo>
                      <a:cubicBezTo>
                        <a:pt x="113580" y="560814"/>
                        <a:pt x="0" y="740606"/>
                        <a:pt x="0" y="740606"/>
                      </a:cubicBezTo>
                      <a:cubicBezTo>
                        <a:pt x="0" y="740606"/>
                        <a:pt x="130349" y="506357"/>
                        <a:pt x="108221" y="500825"/>
                      </a:cubicBezTo>
                      <a:cubicBezTo>
                        <a:pt x="86266" y="495293"/>
                        <a:pt x="27487" y="530214"/>
                        <a:pt x="24721" y="517767"/>
                      </a:cubicBezTo>
                      <a:cubicBezTo>
                        <a:pt x="21955" y="505320"/>
                        <a:pt x="205032" y="407990"/>
                        <a:pt x="193277" y="396234"/>
                      </a:cubicBezTo>
                      <a:cubicBezTo>
                        <a:pt x="181521" y="384479"/>
                        <a:pt x="100096" y="422512"/>
                        <a:pt x="99577" y="404705"/>
                      </a:cubicBezTo>
                      <a:cubicBezTo>
                        <a:pt x="98886" y="386899"/>
                        <a:pt x="298386" y="285074"/>
                        <a:pt x="290606" y="274183"/>
                      </a:cubicBezTo>
                      <a:cubicBezTo>
                        <a:pt x="282654" y="263465"/>
                        <a:pt x="210219" y="294928"/>
                        <a:pt x="219900" y="267960"/>
                      </a:cubicBezTo>
                      <a:cubicBezTo>
                        <a:pt x="229581" y="241164"/>
                        <a:pt x="426142" y="194141"/>
                        <a:pt x="401421" y="187745"/>
                      </a:cubicBezTo>
                      <a:cubicBezTo>
                        <a:pt x="376699" y="181521"/>
                        <a:pt x="324836" y="212293"/>
                        <a:pt x="331751" y="184806"/>
                      </a:cubicBezTo>
                      <a:cubicBezTo>
                        <a:pt x="339012" y="157491"/>
                        <a:pt x="564444" y="0"/>
                        <a:pt x="5644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2" name="Google Shape;2692;p67"/>
                <p:cNvSpPr/>
                <p:nvPr/>
              </p:nvSpPr>
              <p:spPr>
                <a:xfrm>
                  <a:off x="7931830" y="2146331"/>
                  <a:ext cx="428482" cy="56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53" h="741124" extrusionOk="0">
                      <a:moveTo>
                        <a:pt x="0" y="740433"/>
                      </a:moveTo>
                      <a:cubicBezTo>
                        <a:pt x="38379" y="672492"/>
                        <a:pt x="78140" y="605416"/>
                        <a:pt x="119458" y="539204"/>
                      </a:cubicBezTo>
                      <a:cubicBezTo>
                        <a:pt x="140376" y="506184"/>
                        <a:pt x="161467" y="473511"/>
                        <a:pt x="183595" y="441182"/>
                      </a:cubicBezTo>
                      <a:cubicBezTo>
                        <a:pt x="194487" y="424932"/>
                        <a:pt x="205897" y="409200"/>
                        <a:pt x="217134" y="393123"/>
                      </a:cubicBezTo>
                      <a:lnTo>
                        <a:pt x="234594" y="369611"/>
                      </a:lnTo>
                      <a:lnTo>
                        <a:pt x="243411" y="357856"/>
                      </a:lnTo>
                      <a:lnTo>
                        <a:pt x="252573" y="346273"/>
                      </a:lnTo>
                      <a:cubicBezTo>
                        <a:pt x="258624" y="338666"/>
                        <a:pt x="264502" y="330714"/>
                        <a:pt x="270898" y="323280"/>
                      </a:cubicBezTo>
                      <a:lnTo>
                        <a:pt x="290261" y="300979"/>
                      </a:lnTo>
                      <a:cubicBezTo>
                        <a:pt x="297003" y="293718"/>
                        <a:pt x="304091" y="286803"/>
                        <a:pt x="311006" y="279542"/>
                      </a:cubicBezTo>
                      <a:cubicBezTo>
                        <a:pt x="317921" y="272454"/>
                        <a:pt x="325182" y="266058"/>
                        <a:pt x="332097" y="259316"/>
                      </a:cubicBezTo>
                      <a:cubicBezTo>
                        <a:pt x="346273" y="246004"/>
                        <a:pt x="360103" y="232520"/>
                        <a:pt x="373933" y="218862"/>
                      </a:cubicBezTo>
                      <a:cubicBezTo>
                        <a:pt x="387936" y="205378"/>
                        <a:pt x="401594" y="191721"/>
                        <a:pt x="415251" y="177891"/>
                      </a:cubicBezTo>
                      <a:cubicBezTo>
                        <a:pt x="442566" y="150403"/>
                        <a:pt x="469188" y="122051"/>
                        <a:pt x="494774" y="93008"/>
                      </a:cubicBezTo>
                      <a:cubicBezTo>
                        <a:pt x="507740" y="78486"/>
                        <a:pt x="520015" y="63619"/>
                        <a:pt x="531770" y="48233"/>
                      </a:cubicBezTo>
                      <a:cubicBezTo>
                        <a:pt x="543699" y="33020"/>
                        <a:pt x="554936" y="17115"/>
                        <a:pt x="564098" y="0"/>
                      </a:cubicBezTo>
                      <a:lnTo>
                        <a:pt x="565654" y="691"/>
                      </a:lnTo>
                      <a:cubicBezTo>
                        <a:pt x="558739" y="19189"/>
                        <a:pt x="548539" y="36131"/>
                        <a:pt x="538167" y="52728"/>
                      </a:cubicBezTo>
                      <a:cubicBezTo>
                        <a:pt x="527448" y="69151"/>
                        <a:pt x="515865" y="85056"/>
                        <a:pt x="503937" y="100614"/>
                      </a:cubicBezTo>
                      <a:cubicBezTo>
                        <a:pt x="480080" y="131732"/>
                        <a:pt x="454148" y="161121"/>
                        <a:pt x="427352" y="189646"/>
                      </a:cubicBezTo>
                      <a:cubicBezTo>
                        <a:pt x="413868" y="203822"/>
                        <a:pt x="400038" y="217825"/>
                        <a:pt x="386207" y="231483"/>
                      </a:cubicBezTo>
                      <a:cubicBezTo>
                        <a:pt x="372205" y="245140"/>
                        <a:pt x="357856" y="258451"/>
                        <a:pt x="343334" y="271590"/>
                      </a:cubicBezTo>
                      <a:cubicBezTo>
                        <a:pt x="336073" y="278159"/>
                        <a:pt x="328467" y="284556"/>
                        <a:pt x="321724" y="291125"/>
                      </a:cubicBezTo>
                      <a:cubicBezTo>
                        <a:pt x="314982" y="297867"/>
                        <a:pt x="307894" y="304264"/>
                        <a:pt x="301152" y="311179"/>
                      </a:cubicBezTo>
                      <a:lnTo>
                        <a:pt x="281617" y="332616"/>
                      </a:lnTo>
                      <a:cubicBezTo>
                        <a:pt x="275220" y="339704"/>
                        <a:pt x="269170" y="347483"/>
                        <a:pt x="262946" y="354744"/>
                      </a:cubicBezTo>
                      <a:lnTo>
                        <a:pt x="253611" y="365981"/>
                      </a:lnTo>
                      <a:lnTo>
                        <a:pt x="244621" y="377391"/>
                      </a:lnTo>
                      <a:lnTo>
                        <a:pt x="226815" y="400384"/>
                      </a:lnTo>
                      <a:cubicBezTo>
                        <a:pt x="215405" y="416115"/>
                        <a:pt x="203649" y="431501"/>
                        <a:pt x="192412" y="447406"/>
                      </a:cubicBezTo>
                      <a:cubicBezTo>
                        <a:pt x="169765" y="479043"/>
                        <a:pt x="147983" y="511198"/>
                        <a:pt x="126373" y="543699"/>
                      </a:cubicBezTo>
                      <a:cubicBezTo>
                        <a:pt x="83154" y="608528"/>
                        <a:pt x="41491" y="674394"/>
                        <a:pt x="1383" y="741124"/>
                      </a:cubicBezTo>
                      <a:lnTo>
                        <a:pt x="0" y="7404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3" name="Google Shape;2693;p67"/>
                <p:cNvSpPr/>
                <p:nvPr/>
              </p:nvSpPr>
              <p:spPr>
                <a:xfrm>
                  <a:off x="8113343" y="2020437"/>
                  <a:ext cx="379898" cy="9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516" h="129231" extrusionOk="0">
                      <a:moveTo>
                        <a:pt x="501517" y="0"/>
                      </a:moveTo>
                      <a:cubicBezTo>
                        <a:pt x="483365" y="13830"/>
                        <a:pt x="464348" y="26277"/>
                        <a:pt x="444813" y="38033"/>
                      </a:cubicBezTo>
                      <a:cubicBezTo>
                        <a:pt x="425278" y="49789"/>
                        <a:pt x="405224" y="60853"/>
                        <a:pt x="384825" y="70880"/>
                      </a:cubicBezTo>
                      <a:cubicBezTo>
                        <a:pt x="343853" y="90933"/>
                        <a:pt x="300979" y="107530"/>
                        <a:pt x="256204" y="118248"/>
                      </a:cubicBezTo>
                      <a:cubicBezTo>
                        <a:pt x="244967" y="120841"/>
                        <a:pt x="233730" y="123089"/>
                        <a:pt x="222493" y="124817"/>
                      </a:cubicBezTo>
                      <a:cubicBezTo>
                        <a:pt x="211083" y="126546"/>
                        <a:pt x="199673" y="127929"/>
                        <a:pt x="188263" y="128621"/>
                      </a:cubicBezTo>
                      <a:cubicBezTo>
                        <a:pt x="165271" y="130004"/>
                        <a:pt x="142105" y="129139"/>
                        <a:pt x="119458" y="124990"/>
                      </a:cubicBezTo>
                      <a:cubicBezTo>
                        <a:pt x="96811" y="121014"/>
                        <a:pt x="74683" y="113753"/>
                        <a:pt x="54283" y="103035"/>
                      </a:cubicBezTo>
                      <a:cubicBezTo>
                        <a:pt x="44257" y="97676"/>
                        <a:pt x="34403" y="91452"/>
                        <a:pt x="25413" y="84537"/>
                      </a:cubicBezTo>
                      <a:cubicBezTo>
                        <a:pt x="16423" y="77449"/>
                        <a:pt x="7953" y="69842"/>
                        <a:pt x="0" y="61544"/>
                      </a:cubicBezTo>
                      <a:cubicBezTo>
                        <a:pt x="8471" y="69151"/>
                        <a:pt x="17288" y="76239"/>
                        <a:pt x="26623" y="82635"/>
                      </a:cubicBezTo>
                      <a:cubicBezTo>
                        <a:pt x="35959" y="88859"/>
                        <a:pt x="45812" y="94564"/>
                        <a:pt x="56012" y="99404"/>
                      </a:cubicBezTo>
                      <a:cubicBezTo>
                        <a:pt x="66212" y="104245"/>
                        <a:pt x="76758" y="108221"/>
                        <a:pt x="87476" y="111333"/>
                      </a:cubicBezTo>
                      <a:cubicBezTo>
                        <a:pt x="98194" y="114445"/>
                        <a:pt x="109258" y="117038"/>
                        <a:pt x="120323" y="118594"/>
                      </a:cubicBezTo>
                      <a:cubicBezTo>
                        <a:pt x="131387" y="120150"/>
                        <a:pt x="142624" y="121187"/>
                        <a:pt x="153861" y="121533"/>
                      </a:cubicBezTo>
                      <a:cubicBezTo>
                        <a:pt x="165098" y="121878"/>
                        <a:pt x="176335" y="121533"/>
                        <a:pt x="187572" y="120668"/>
                      </a:cubicBezTo>
                      <a:cubicBezTo>
                        <a:pt x="193104" y="120323"/>
                        <a:pt x="198809" y="119631"/>
                        <a:pt x="204341" y="119112"/>
                      </a:cubicBezTo>
                      <a:cubicBezTo>
                        <a:pt x="209873" y="118421"/>
                        <a:pt x="215578" y="117729"/>
                        <a:pt x="221110" y="116692"/>
                      </a:cubicBezTo>
                      <a:cubicBezTo>
                        <a:pt x="232174" y="114963"/>
                        <a:pt x="243238" y="112716"/>
                        <a:pt x="254302" y="110123"/>
                      </a:cubicBezTo>
                      <a:cubicBezTo>
                        <a:pt x="265366" y="107530"/>
                        <a:pt x="276258" y="104591"/>
                        <a:pt x="286976" y="101479"/>
                      </a:cubicBezTo>
                      <a:cubicBezTo>
                        <a:pt x="297867" y="98194"/>
                        <a:pt x="308413" y="94564"/>
                        <a:pt x="319131" y="90761"/>
                      </a:cubicBezTo>
                      <a:cubicBezTo>
                        <a:pt x="340395" y="83154"/>
                        <a:pt x="361313" y="74337"/>
                        <a:pt x="381886" y="65002"/>
                      </a:cubicBezTo>
                      <a:cubicBezTo>
                        <a:pt x="402458" y="55494"/>
                        <a:pt x="422685" y="45467"/>
                        <a:pt x="442739" y="34575"/>
                      </a:cubicBezTo>
                      <a:cubicBezTo>
                        <a:pt x="462792" y="23857"/>
                        <a:pt x="482327" y="12447"/>
                        <a:pt x="501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4" name="Google Shape;2694;p67"/>
                <p:cNvSpPr/>
                <p:nvPr/>
              </p:nvSpPr>
              <p:spPr>
                <a:xfrm>
                  <a:off x="7754243" y="1976523"/>
                  <a:ext cx="556300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90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5" y="-12351"/>
                        <a:pt x="336592" y="4246"/>
                      </a:cubicBezTo>
                      <a:cubicBezTo>
                        <a:pt x="503764" y="29140"/>
                        <a:pt x="735938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5" name="Google Shape;2695;p67"/>
                <p:cNvSpPr/>
                <p:nvPr/>
              </p:nvSpPr>
              <p:spPr>
                <a:xfrm>
                  <a:off x="7754299" y="1992821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6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589" y="164928"/>
                        <a:pt x="321132" y="148851"/>
                      </a:cubicBezTo>
                      <a:cubicBezTo>
                        <a:pt x="319576" y="141763"/>
                        <a:pt x="248005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089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1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621" y="93876"/>
                        <a:pt x="732233" y="146257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6" name="Google Shape;2696;p67"/>
                <p:cNvSpPr/>
                <p:nvPr/>
              </p:nvSpPr>
              <p:spPr>
                <a:xfrm>
                  <a:off x="7754112" y="1992300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519" y="0"/>
                      </a:moveTo>
                      <a:cubicBezTo>
                        <a:pt x="47714" y="30254"/>
                        <a:pt x="100960" y="55666"/>
                        <a:pt x="158528" y="75547"/>
                      </a:cubicBezTo>
                      <a:cubicBezTo>
                        <a:pt x="187226" y="85574"/>
                        <a:pt x="216961" y="94218"/>
                        <a:pt x="247560" y="101825"/>
                      </a:cubicBezTo>
                      <a:cubicBezTo>
                        <a:pt x="262946" y="105455"/>
                        <a:pt x="278159" y="109258"/>
                        <a:pt x="293891" y="112197"/>
                      </a:cubicBezTo>
                      <a:cubicBezTo>
                        <a:pt x="301671" y="113926"/>
                        <a:pt x="309450" y="115482"/>
                        <a:pt x="317230" y="117038"/>
                      </a:cubicBezTo>
                      <a:cubicBezTo>
                        <a:pt x="321206" y="117729"/>
                        <a:pt x="325182" y="118594"/>
                        <a:pt x="329158" y="119285"/>
                      </a:cubicBezTo>
                      <a:cubicBezTo>
                        <a:pt x="333134" y="120150"/>
                        <a:pt x="336938" y="120841"/>
                        <a:pt x="340914" y="121706"/>
                      </a:cubicBezTo>
                      <a:cubicBezTo>
                        <a:pt x="348693" y="123261"/>
                        <a:pt x="356819" y="124472"/>
                        <a:pt x="364598" y="126200"/>
                      </a:cubicBezTo>
                      <a:cubicBezTo>
                        <a:pt x="372377" y="127929"/>
                        <a:pt x="380330" y="129485"/>
                        <a:pt x="388109" y="131041"/>
                      </a:cubicBezTo>
                      <a:cubicBezTo>
                        <a:pt x="395889" y="132770"/>
                        <a:pt x="403495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9" y="156627"/>
                        <a:pt x="510161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3" y="166654"/>
                        <a:pt x="437725" y="162677"/>
                        <a:pt x="423031" y="158010"/>
                      </a:cubicBezTo>
                      <a:cubicBezTo>
                        <a:pt x="415770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5" y="142451"/>
                        <a:pt x="364771" y="140549"/>
                        <a:pt x="357164" y="138475"/>
                      </a:cubicBezTo>
                      <a:cubicBezTo>
                        <a:pt x="349731" y="136573"/>
                        <a:pt x="341778" y="135017"/>
                        <a:pt x="334172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0" y="692"/>
                        <a:pt x="346" y="346"/>
                        <a:pt x="51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7" name="Google Shape;2697;p67"/>
                <p:cNvSpPr/>
                <p:nvPr/>
              </p:nvSpPr>
              <p:spPr>
                <a:xfrm>
                  <a:off x="8042473" y="1826157"/>
                  <a:ext cx="556299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88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6" y="-12351"/>
                        <a:pt x="336592" y="4246"/>
                      </a:cubicBezTo>
                      <a:cubicBezTo>
                        <a:pt x="503591" y="29313"/>
                        <a:pt x="735765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8" name="Google Shape;2698;p67"/>
                <p:cNvSpPr/>
                <p:nvPr/>
              </p:nvSpPr>
              <p:spPr>
                <a:xfrm>
                  <a:off x="8042530" y="1842455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5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416" y="164928"/>
                        <a:pt x="321132" y="148851"/>
                      </a:cubicBezTo>
                      <a:cubicBezTo>
                        <a:pt x="319576" y="141763"/>
                        <a:pt x="248004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262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2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449" y="93876"/>
                        <a:pt x="732061" y="146430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9" name="Google Shape;2699;p67"/>
                <p:cNvSpPr/>
                <p:nvPr/>
              </p:nvSpPr>
              <p:spPr>
                <a:xfrm>
                  <a:off x="8042081" y="1841934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692" y="0"/>
                      </a:moveTo>
                      <a:cubicBezTo>
                        <a:pt x="47887" y="30254"/>
                        <a:pt x="101133" y="55666"/>
                        <a:pt x="158701" y="75547"/>
                      </a:cubicBezTo>
                      <a:cubicBezTo>
                        <a:pt x="187399" y="85574"/>
                        <a:pt x="217134" y="94218"/>
                        <a:pt x="247733" y="101825"/>
                      </a:cubicBezTo>
                      <a:cubicBezTo>
                        <a:pt x="263119" y="105455"/>
                        <a:pt x="278332" y="109258"/>
                        <a:pt x="294064" y="112197"/>
                      </a:cubicBezTo>
                      <a:cubicBezTo>
                        <a:pt x="301843" y="113926"/>
                        <a:pt x="309623" y="115482"/>
                        <a:pt x="317402" y="117038"/>
                      </a:cubicBezTo>
                      <a:cubicBezTo>
                        <a:pt x="321379" y="117729"/>
                        <a:pt x="325355" y="118594"/>
                        <a:pt x="329331" y="119285"/>
                      </a:cubicBezTo>
                      <a:cubicBezTo>
                        <a:pt x="333307" y="120150"/>
                        <a:pt x="337110" y="120841"/>
                        <a:pt x="341087" y="121706"/>
                      </a:cubicBezTo>
                      <a:cubicBezTo>
                        <a:pt x="348866" y="123261"/>
                        <a:pt x="356991" y="124472"/>
                        <a:pt x="364771" y="126200"/>
                      </a:cubicBezTo>
                      <a:cubicBezTo>
                        <a:pt x="372550" y="127929"/>
                        <a:pt x="380330" y="129485"/>
                        <a:pt x="388282" y="131041"/>
                      </a:cubicBezTo>
                      <a:cubicBezTo>
                        <a:pt x="396062" y="132770"/>
                        <a:pt x="403668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8" y="156627"/>
                        <a:pt x="510160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2" y="166654"/>
                        <a:pt x="437725" y="162677"/>
                        <a:pt x="423031" y="158010"/>
                      </a:cubicBezTo>
                      <a:cubicBezTo>
                        <a:pt x="415769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4" y="142451"/>
                        <a:pt x="364771" y="140549"/>
                        <a:pt x="357164" y="138475"/>
                      </a:cubicBezTo>
                      <a:cubicBezTo>
                        <a:pt x="349730" y="136573"/>
                        <a:pt x="341778" y="135017"/>
                        <a:pt x="334171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346" y="692"/>
                        <a:pt x="519" y="346"/>
                        <a:pt x="6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0" name="Google Shape;2700;p67"/>
                <p:cNvSpPr/>
                <p:nvPr/>
              </p:nvSpPr>
              <p:spPr>
                <a:xfrm>
                  <a:off x="8486306" y="1932756"/>
                  <a:ext cx="151130" cy="34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11" h="453111" extrusionOk="0">
                      <a:moveTo>
                        <a:pt x="199511" y="0"/>
                      </a:moveTo>
                      <a:cubicBezTo>
                        <a:pt x="186373" y="16423"/>
                        <a:pt x="173580" y="33365"/>
                        <a:pt x="161305" y="50307"/>
                      </a:cubicBezTo>
                      <a:cubicBezTo>
                        <a:pt x="149031" y="67422"/>
                        <a:pt x="137276" y="84710"/>
                        <a:pt x="125693" y="102343"/>
                      </a:cubicBezTo>
                      <a:cubicBezTo>
                        <a:pt x="114283" y="119977"/>
                        <a:pt x="103219" y="137956"/>
                        <a:pt x="92846" y="156108"/>
                      </a:cubicBezTo>
                      <a:cubicBezTo>
                        <a:pt x="82473" y="174260"/>
                        <a:pt x="72447" y="192758"/>
                        <a:pt x="63284" y="211775"/>
                      </a:cubicBezTo>
                      <a:cubicBezTo>
                        <a:pt x="60864" y="216442"/>
                        <a:pt x="58789" y="221283"/>
                        <a:pt x="56542" y="225950"/>
                      </a:cubicBezTo>
                      <a:cubicBezTo>
                        <a:pt x="54295" y="230791"/>
                        <a:pt x="52047" y="235459"/>
                        <a:pt x="49973" y="240299"/>
                      </a:cubicBezTo>
                      <a:lnTo>
                        <a:pt x="43749" y="254648"/>
                      </a:lnTo>
                      <a:lnTo>
                        <a:pt x="37871" y="269170"/>
                      </a:lnTo>
                      <a:cubicBezTo>
                        <a:pt x="30264" y="288705"/>
                        <a:pt x="23349" y="308586"/>
                        <a:pt x="17817" y="328639"/>
                      </a:cubicBezTo>
                      <a:lnTo>
                        <a:pt x="16780" y="332443"/>
                      </a:lnTo>
                      <a:lnTo>
                        <a:pt x="15916" y="336246"/>
                      </a:lnTo>
                      <a:lnTo>
                        <a:pt x="14014" y="343853"/>
                      </a:lnTo>
                      <a:lnTo>
                        <a:pt x="12112" y="351459"/>
                      </a:lnTo>
                      <a:cubicBezTo>
                        <a:pt x="11594" y="354052"/>
                        <a:pt x="11075" y="356646"/>
                        <a:pt x="10557" y="359066"/>
                      </a:cubicBezTo>
                      <a:lnTo>
                        <a:pt x="9000" y="366845"/>
                      </a:lnTo>
                      <a:cubicBezTo>
                        <a:pt x="8482" y="369439"/>
                        <a:pt x="7963" y="372032"/>
                        <a:pt x="7618" y="374625"/>
                      </a:cubicBezTo>
                      <a:lnTo>
                        <a:pt x="5197" y="390184"/>
                      </a:lnTo>
                      <a:cubicBezTo>
                        <a:pt x="2431" y="410929"/>
                        <a:pt x="1394" y="432020"/>
                        <a:pt x="1913" y="453111"/>
                      </a:cubicBezTo>
                      <a:cubicBezTo>
                        <a:pt x="-508" y="432193"/>
                        <a:pt x="-508" y="410929"/>
                        <a:pt x="1221" y="389665"/>
                      </a:cubicBezTo>
                      <a:cubicBezTo>
                        <a:pt x="2950" y="368574"/>
                        <a:pt x="6753" y="347656"/>
                        <a:pt x="11767" y="326911"/>
                      </a:cubicBezTo>
                      <a:lnTo>
                        <a:pt x="15743" y="311525"/>
                      </a:lnTo>
                      <a:cubicBezTo>
                        <a:pt x="17126" y="306338"/>
                        <a:pt x="18855" y="301325"/>
                        <a:pt x="20411" y="296311"/>
                      </a:cubicBezTo>
                      <a:cubicBezTo>
                        <a:pt x="21966" y="291298"/>
                        <a:pt x="23695" y="286285"/>
                        <a:pt x="25424" y="281271"/>
                      </a:cubicBezTo>
                      <a:cubicBezTo>
                        <a:pt x="27153" y="276258"/>
                        <a:pt x="28881" y="271244"/>
                        <a:pt x="30783" y="266231"/>
                      </a:cubicBezTo>
                      <a:lnTo>
                        <a:pt x="36488" y="251363"/>
                      </a:lnTo>
                      <a:lnTo>
                        <a:pt x="42711" y="236669"/>
                      </a:lnTo>
                      <a:cubicBezTo>
                        <a:pt x="44786" y="231828"/>
                        <a:pt x="47033" y="226988"/>
                        <a:pt x="49281" y="222147"/>
                      </a:cubicBezTo>
                      <a:cubicBezTo>
                        <a:pt x="51528" y="217307"/>
                        <a:pt x="53603" y="212466"/>
                        <a:pt x="56023" y="207798"/>
                      </a:cubicBezTo>
                      <a:cubicBezTo>
                        <a:pt x="74694" y="169765"/>
                        <a:pt x="96476" y="133288"/>
                        <a:pt x="120334" y="98367"/>
                      </a:cubicBezTo>
                      <a:cubicBezTo>
                        <a:pt x="132262" y="80907"/>
                        <a:pt x="144882" y="63965"/>
                        <a:pt x="158021" y="47368"/>
                      </a:cubicBezTo>
                      <a:cubicBezTo>
                        <a:pt x="171332" y="31464"/>
                        <a:pt x="184817" y="15213"/>
                        <a:pt x="1995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1" name="Google Shape;2701;p67"/>
                <p:cNvSpPr/>
                <p:nvPr/>
              </p:nvSpPr>
              <p:spPr>
                <a:xfrm>
                  <a:off x="8370343" y="2070820"/>
                  <a:ext cx="219470" cy="56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29" h="747175" extrusionOk="0">
                      <a:moveTo>
                        <a:pt x="227191" y="0"/>
                      </a:moveTo>
                      <a:cubicBezTo>
                        <a:pt x="228228" y="0"/>
                        <a:pt x="163745" y="41837"/>
                        <a:pt x="107905" y="104937"/>
                      </a:cubicBezTo>
                      <a:cubicBezTo>
                        <a:pt x="50683" y="166827"/>
                        <a:pt x="1931" y="250154"/>
                        <a:pt x="30" y="305301"/>
                      </a:cubicBezTo>
                      <a:cubicBezTo>
                        <a:pt x="-1180" y="414733"/>
                        <a:pt x="34606" y="421821"/>
                        <a:pt x="19738" y="557529"/>
                      </a:cubicBezTo>
                      <a:cubicBezTo>
                        <a:pt x="15935" y="691855"/>
                        <a:pt x="195208" y="743718"/>
                        <a:pt x="191232" y="747175"/>
                      </a:cubicBezTo>
                      <a:cubicBezTo>
                        <a:pt x="188293" y="742335"/>
                        <a:pt x="264532" y="589166"/>
                        <a:pt x="287524" y="424241"/>
                      </a:cubicBezTo>
                      <a:cubicBezTo>
                        <a:pt x="303083" y="256031"/>
                        <a:pt x="231339" y="-345"/>
                        <a:pt x="2271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2" name="Google Shape;2702;p67"/>
                <p:cNvSpPr/>
                <p:nvPr/>
              </p:nvSpPr>
              <p:spPr>
                <a:xfrm>
                  <a:off x="8411036" y="2070811"/>
                  <a:ext cx="132459" cy="56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63" h="747413" extrusionOk="0">
                      <a:moveTo>
                        <a:pt x="173434" y="13"/>
                      </a:moveTo>
                      <a:cubicBezTo>
                        <a:pt x="168075" y="-1716"/>
                        <a:pt x="46369" y="170816"/>
                        <a:pt x="12831" y="254315"/>
                      </a:cubicBezTo>
                      <a:cubicBezTo>
                        <a:pt x="-27622" y="336259"/>
                        <a:pt x="37553" y="220777"/>
                        <a:pt x="70745" y="224062"/>
                      </a:cubicBezTo>
                      <a:cubicBezTo>
                        <a:pt x="86304" y="225272"/>
                        <a:pt x="54149" y="284742"/>
                        <a:pt x="32885" y="344038"/>
                      </a:cubicBezTo>
                      <a:cubicBezTo>
                        <a:pt x="9720" y="403162"/>
                        <a:pt x="-2209" y="462114"/>
                        <a:pt x="7991" y="458483"/>
                      </a:cubicBezTo>
                      <a:cubicBezTo>
                        <a:pt x="28217" y="451914"/>
                        <a:pt x="54149" y="392963"/>
                        <a:pt x="68843" y="400051"/>
                      </a:cubicBezTo>
                      <a:cubicBezTo>
                        <a:pt x="75413" y="403162"/>
                        <a:pt x="46542" y="469893"/>
                        <a:pt x="33058" y="531783"/>
                      </a:cubicBezTo>
                      <a:cubicBezTo>
                        <a:pt x="17326" y="593673"/>
                        <a:pt x="16635" y="650723"/>
                        <a:pt x="26834" y="636892"/>
                      </a:cubicBezTo>
                      <a:cubicBezTo>
                        <a:pt x="47753" y="610615"/>
                        <a:pt x="45851" y="543884"/>
                        <a:pt x="72128" y="568952"/>
                      </a:cubicBezTo>
                      <a:cubicBezTo>
                        <a:pt x="92009" y="597822"/>
                        <a:pt x="132289" y="750646"/>
                        <a:pt x="137303" y="747361"/>
                      </a:cubicBezTo>
                      <a:cubicBezTo>
                        <a:pt x="137476" y="747707"/>
                        <a:pt x="121225" y="701548"/>
                        <a:pt x="116212" y="651241"/>
                      </a:cubicBezTo>
                      <a:cubicBezTo>
                        <a:pt x="109815" y="601625"/>
                        <a:pt x="114829" y="547515"/>
                        <a:pt x="123818" y="548206"/>
                      </a:cubicBezTo>
                      <a:cubicBezTo>
                        <a:pt x="141279" y="549244"/>
                        <a:pt x="168248" y="590216"/>
                        <a:pt x="174644" y="581917"/>
                      </a:cubicBezTo>
                      <a:cubicBezTo>
                        <a:pt x="179658" y="574830"/>
                        <a:pt x="96849" y="451741"/>
                        <a:pt x="112927" y="444307"/>
                      </a:cubicBezTo>
                      <a:cubicBezTo>
                        <a:pt x="127622" y="438084"/>
                        <a:pt x="163926" y="490984"/>
                        <a:pt x="173088" y="478018"/>
                      </a:cubicBezTo>
                      <a:cubicBezTo>
                        <a:pt x="180868" y="466263"/>
                        <a:pt x="105148" y="324849"/>
                        <a:pt x="119842" y="317588"/>
                      </a:cubicBezTo>
                      <a:cubicBezTo>
                        <a:pt x="133327" y="311365"/>
                        <a:pt x="161678" y="359943"/>
                        <a:pt x="173261" y="336259"/>
                      </a:cubicBezTo>
                      <a:cubicBezTo>
                        <a:pt x="186227" y="312229"/>
                        <a:pt x="84057" y="207984"/>
                        <a:pt x="106703" y="211269"/>
                      </a:cubicBezTo>
                      <a:cubicBezTo>
                        <a:pt x="130215" y="214381"/>
                        <a:pt x="141452" y="256908"/>
                        <a:pt x="159085" y="232878"/>
                      </a:cubicBezTo>
                      <a:cubicBezTo>
                        <a:pt x="171705" y="210404"/>
                        <a:pt x="168767" y="1050"/>
                        <a:pt x="173434" y="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3" name="Google Shape;2703;p67"/>
                <p:cNvSpPr/>
                <p:nvPr/>
              </p:nvSpPr>
              <p:spPr>
                <a:xfrm>
                  <a:off x="8474307" y="2070820"/>
                  <a:ext cx="68718" cy="56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17" h="747693" extrusionOk="0">
                      <a:moveTo>
                        <a:pt x="54586" y="747002"/>
                      </a:moveTo>
                      <a:cubicBezTo>
                        <a:pt x="36434" y="693929"/>
                        <a:pt x="24333" y="636188"/>
                        <a:pt x="18628" y="575681"/>
                      </a:cubicBezTo>
                      <a:cubicBezTo>
                        <a:pt x="15689" y="545427"/>
                        <a:pt x="14306" y="514482"/>
                        <a:pt x="14133" y="483019"/>
                      </a:cubicBezTo>
                      <a:cubicBezTo>
                        <a:pt x="14306" y="467287"/>
                        <a:pt x="14133" y="451555"/>
                        <a:pt x="14997" y="435478"/>
                      </a:cubicBezTo>
                      <a:cubicBezTo>
                        <a:pt x="15170" y="427525"/>
                        <a:pt x="15343" y="419573"/>
                        <a:pt x="15861" y="411621"/>
                      </a:cubicBezTo>
                      <a:cubicBezTo>
                        <a:pt x="16034" y="407644"/>
                        <a:pt x="16207" y="403668"/>
                        <a:pt x="16553" y="399519"/>
                      </a:cubicBezTo>
                      <a:cubicBezTo>
                        <a:pt x="16726" y="395543"/>
                        <a:pt x="16726" y="391567"/>
                        <a:pt x="16899" y="387591"/>
                      </a:cubicBezTo>
                      <a:cubicBezTo>
                        <a:pt x="17244" y="379638"/>
                        <a:pt x="17936" y="371513"/>
                        <a:pt x="18109" y="363561"/>
                      </a:cubicBezTo>
                      <a:cubicBezTo>
                        <a:pt x="18282" y="355608"/>
                        <a:pt x="18628" y="347656"/>
                        <a:pt x="18973" y="339531"/>
                      </a:cubicBezTo>
                      <a:cubicBezTo>
                        <a:pt x="19146" y="331578"/>
                        <a:pt x="18800" y="323626"/>
                        <a:pt x="18800" y="315674"/>
                      </a:cubicBezTo>
                      <a:cubicBezTo>
                        <a:pt x="18800" y="307721"/>
                        <a:pt x="18282" y="300288"/>
                        <a:pt x="18109" y="292508"/>
                      </a:cubicBezTo>
                      <a:cubicBezTo>
                        <a:pt x="17590" y="277122"/>
                        <a:pt x="17936" y="261563"/>
                        <a:pt x="18800" y="245831"/>
                      </a:cubicBezTo>
                      <a:cubicBezTo>
                        <a:pt x="19492" y="230100"/>
                        <a:pt x="20702" y="214368"/>
                        <a:pt x="22776" y="198290"/>
                      </a:cubicBezTo>
                      <a:cubicBezTo>
                        <a:pt x="26407" y="166308"/>
                        <a:pt x="32976" y="133807"/>
                        <a:pt x="42830" y="100787"/>
                      </a:cubicBezTo>
                      <a:cubicBezTo>
                        <a:pt x="47671" y="84364"/>
                        <a:pt x="53894" y="67595"/>
                        <a:pt x="61501" y="50826"/>
                      </a:cubicBezTo>
                      <a:cubicBezTo>
                        <a:pt x="68762" y="34057"/>
                        <a:pt x="77925" y="17115"/>
                        <a:pt x="90717" y="173"/>
                      </a:cubicBezTo>
                      <a:cubicBezTo>
                        <a:pt x="90026" y="173"/>
                        <a:pt x="89507" y="173"/>
                        <a:pt x="88815" y="0"/>
                      </a:cubicBezTo>
                      <a:cubicBezTo>
                        <a:pt x="72911" y="17115"/>
                        <a:pt x="61847" y="34748"/>
                        <a:pt x="52166" y="52036"/>
                      </a:cubicBezTo>
                      <a:cubicBezTo>
                        <a:pt x="42830" y="69324"/>
                        <a:pt x="35224" y="86611"/>
                        <a:pt x="28827" y="103726"/>
                      </a:cubicBezTo>
                      <a:cubicBezTo>
                        <a:pt x="16034" y="137956"/>
                        <a:pt x="8428" y="171494"/>
                        <a:pt x="3933" y="204341"/>
                      </a:cubicBezTo>
                      <a:cubicBezTo>
                        <a:pt x="2031" y="220591"/>
                        <a:pt x="648" y="236669"/>
                        <a:pt x="130" y="252746"/>
                      </a:cubicBezTo>
                      <a:cubicBezTo>
                        <a:pt x="-216" y="268651"/>
                        <a:pt x="130" y="284210"/>
                        <a:pt x="1167" y="299423"/>
                      </a:cubicBezTo>
                      <a:cubicBezTo>
                        <a:pt x="1686" y="307030"/>
                        <a:pt x="2723" y="314636"/>
                        <a:pt x="3069" y="322243"/>
                      </a:cubicBezTo>
                      <a:cubicBezTo>
                        <a:pt x="3414" y="329850"/>
                        <a:pt x="4106" y="337283"/>
                        <a:pt x="4279" y="344890"/>
                      </a:cubicBezTo>
                      <a:cubicBezTo>
                        <a:pt x="4279" y="352669"/>
                        <a:pt x="4279" y="360449"/>
                        <a:pt x="4452" y="368228"/>
                      </a:cubicBezTo>
                      <a:cubicBezTo>
                        <a:pt x="4624" y="376008"/>
                        <a:pt x="4106" y="383960"/>
                        <a:pt x="4279" y="391740"/>
                      </a:cubicBezTo>
                      <a:cubicBezTo>
                        <a:pt x="4279" y="395716"/>
                        <a:pt x="4279" y="399519"/>
                        <a:pt x="4279" y="403495"/>
                      </a:cubicBezTo>
                      <a:cubicBezTo>
                        <a:pt x="4106" y="407471"/>
                        <a:pt x="4106" y="411448"/>
                        <a:pt x="4106" y="415424"/>
                      </a:cubicBezTo>
                      <a:cubicBezTo>
                        <a:pt x="3933" y="423376"/>
                        <a:pt x="3933" y="431156"/>
                        <a:pt x="4106" y="439108"/>
                      </a:cubicBezTo>
                      <a:cubicBezTo>
                        <a:pt x="3760" y="455013"/>
                        <a:pt x="4452" y="470572"/>
                        <a:pt x="4797" y="486131"/>
                      </a:cubicBezTo>
                      <a:cubicBezTo>
                        <a:pt x="5834" y="517248"/>
                        <a:pt x="8082" y="548021"/>
                        <a:pt x="11885" y="578101"/>
                      </a:cubicBezTo>
                      <a:cubicBezTo>
                        <a:pt x="19665" y="638090"/>
                        <a:pt x="33668" y="695139"/>
                        <a:pt x="53376" y="747694"/>
                      </a:cubicBezTo>
                      <a:cubicBezTo>
                        <a:pt x="53722" y="747348"/>
                        <a:pt x="54067" y="747175"/>
                        <a:pt x="54586" y="7470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04" name="Google Shape;2704;p67"/>
              <p:cNvGrpSpPr/>
              <p:nvPr/>
            </p:nvGrpSpPr>
            <p:grpSpPr>
              <a:xfrm rot="-899955" flipH="1">
                <a:off x="5895767" y="3856118"/>
                <a:ext cx="1754874" cy="1668736"/>
                <a:chOff x="6633366" y="1823482"/>
                <a:chExt cx="1030572" cy="979986"/>
              </a:xfrm>
            </p:grpSpPr>
            <p:sp>
              <p:nvSpPr>
                <p:cNvPr id="2705" name="Google Shape;2705;p67"/>
                <p:cNvSpPr/>
                <p:nvPr/>
              </p:nvSpPr>
              <p:spPr>
                <a:xfrm>
                  <a:off x="6889802" y="1880278"/>
                  <a:ext cx="410354" cy="773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21" h="1021751" extrusionOk="0">
                      <a:moveTo>
                        <a:pt x="493302" y="1021704"/>
                      </a:moveTo>
                      <a:cubicBezTo>
                        <a:pt x="486906" y="1022741"/>
                        <a:pt x="599622" y="733345"/>
                        <a:pt x="501255" y="491490"/>
                      </a:cubicBezTo>
                      <a:cubicBezTo>
                        <a:pt x="454232" y="371859"/>
                        <a:pt x="343591" y="234076"/>
                        <a:pt x="228109" y="142624"/>
                      </a:cubicBezTo>
                      <a:cubicBezTo>
                        <a:pt x="115393" y="48578"/>
                        <a:pt x="-2336" y="692"/>
                        <a:pt x="257" y="0"/>
                      </a:cubicBezTo>
                      <a:cubicBezTo>
                        <a:pt x="-7523" y="4149"/>
                        <a:pt x="162761" y="346619"/>
                        <a:pt x="331144" y="569803"/>
                      </a:cubicBezTo>
                      <a:cubicBezTo>
                        <a:pt x="502811" y="800248"/>
                        <a:pt x="492438" y="1025507"/>
                        <a:pt x="493302" y="10217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6" name="Google Shape;2706;p67"/>
                <p:cNvSpPr/>
                <p:nvPr/>
              </p:nvSpPr>
              <p:spPr>
                <a:xfrm>
                  <a:off x="6889996" y="1880147"/>
                  <a:ext cx="384281" cy="77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302" h="1021876" extrusionOk="0">
                      <a:moveTo>
                        <a:pt x="493046" y="1021877"/>
                      </a:moveTo>
                      <a:cubicBezTo>
                        <a:pt x="493046" y="1021877"/>
                        <a:pt x="493564" y="1016518"/>
                        <a:pt x="494429" y="1007009"/>
                      </a:cubicBezTo>
                      <a:cubicBezTo>
                        <a:pt x="499269" y="952035"/>
                        <a:pt x="514828" y="757893"/>
                        <a:pt x="502900" y="652266"/>
                      </a:cubicBezTo>
                      <a:cubicBezTo>
                        <a:pt x="488897" y="528313"/>
                        <a:pt x="454840" y="429945"/>
                        <a:pt x="453803" y="468670"/>
                      </a:cubicBezTo>
                      <a:cubicBezTo>
                        <a:pt x="452765" y="507394"/>
                        <a:pt x="429427" y="426488"/>
                        <a:pt x="393987" y="378082"/>
                      </a:cubicBezTo>
                      <a:cubicBezTo>
                        <a:pt x="358547" y="329677"/>
                        <a:pt x="390184" y="417844"/>
                        <a:pt x="365116" y="403150"/>
                      </a:cubicBezTo>
                      <a:cubicBezTo>
                        <a:pt x="340049" y="388455"/>
                        <a:pt x="216615" y="142278"/>
                        <a:pt x="207280" y="173050"/>
                      </a:cubicBezTo>
                      <a:cubicBezTo>
                        <a:pt x="197944" y="203822"/>
                        <a:pt x="0" y="0"/>
                        <a:pt x="0" y="0"/>
                      </a:cubicBezTo>
                      <a:cubicBezTo>
                        <a:pt x="0" y="0"/>
                        <a:pt x="232865" y="272454"/>
                        <a:pt x="221456" y="273665"/>
                      </a:cubicBezTo>
                      <a:cubicBezTo>
                        <a:pt x="210046" y="274875"/>
                        <a:pt x="169938" y="299942"/>
                        <a:pt x="228198" y="340741"/>
                      </a:cubicBezTo>
                      <a:cubicBezTo>
                        <a:pt x="286457" y="381540"/>
                        <a:pt x="432711" y="510852"/>
                        <a:pt x="396062" y="506530"/>
                      </a:cubicBezTo>
                      <a:cubicBezTo>
                        <a:pt x="359412" y="502208"/>
                        <a:pt x="345063" y="514310"/>
                        <a:pt x="366845" y="545427"/>
                      </a:cubicBezTo>
                      <a:cubicBezTo>
                        <a:pt x="388628" y="576372"/>
                        <a:pt x="490107" y="613887"/>
                        <a:pt x="493046" y="102187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7" name="Google Shape;2707;p67"/>
                <p:cNvSpPr/>
                <p:nvPr/>
              </p:nvSpPr>
              <p:spPr>
                <a:xfrm>
                  <a:off x="6889996" y="1880278"/>
                  <a:ext cx="389305" cy="773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934" h="1021703" extrusionOk="0">
                      <a:moveTo>
                        <a:pt x="493046" y="1021704"/>
                      </a:moveTo>
                      <a:cubicBezTo>
                        <a:pt x="496676" y="1009776"/>
                        <a:pt x="499442" y="997501"/>
                        <a:pt x="501862" y="985227"/>
                      </a:cubicBezTo>
                      <a:cubicBezTo>
                        <a:pt x="504110" y="972953"/>
                        <a:pt x="506011" y="960678"/>
                        <a:pt x="507567" y="948231"/>
                      </a:cubicBezTo>
                      <a:cubicBezTo>
                        <a:pt x="510506" y="923510"/>
                        <a:pt x="511889" y="898443"/>
                        <a:pt x="511889" y="873548"/>
                      </a:cubicBezTo>
                      <a:cubicBezTo>
                        <a:pt x="512062" y="861101"/>
                        <a:pt x="511716" y="848654"/>
                        <a:pt x="511198" y="836207"/>
                      </a:cubicBezTo>
                      <a:cubicBezTo>
                        <a:pt x="510506" y="823760"/>
                        <a:pt x="509815" y="811312"/>
                        <a:pt x="508605" y="798865"/>
                      </a:cubicBezTo>
                      <a:cubicBezTo>
                        <a:pt x="506184" y="773971"/>
                        <a:pt x="502727" y="749422"/>
                        <a:pt x="498059" y="724874"/>
                      </a:cubicBezTo>
                      <a:cubicBezTo>
                        <a:pt x="488724" y="675950"/>
                        <a:pt x="475066" y="627717"/>
                        <a:pt x="457606" y="581040"/>
                      </a:cubicBezTo>
                      <a:cubicBezTo>
                        <a:pt x="448789" y="557702"/>
                        <a:pt x="439281" y="534709"/>
                        <a:pt x="428735" y="512062"/>
                      </a:cubicBezTo>
                      <a:cubicBezTo>
                        <a:pt x="418190" y="489415"/>
                        <a:pt x="406780" y="467287"/>
                        <a:pt x="394851" y="445332"/>
                      </a:cubicBezTo>
                      <a:cubicBezTo>
                        <a:pt x="382750" y="423549"/>
                        <a:pt x="369957" y="402112"/>
                        <a:pt x="356645" y="381021"/>
                      </a:cubicBezTo>
                      <a:lnTo>
                        <a:pt x="346446" y="365462"/>
                      </a:lnTo>
                      <a:lnTo>
                        <a:pt x="341260" y="357683"/>
                      </a:lnTo>
                      <a:lnTo>
                        <a:pt x="335900" y="349903"/>
                      </a:lnTo>
                      <a:lnTo>
                        <a:pt x="325182" y="334517"/>
                      </a:lnTo>
                      <a:lnTo>
                        <a:pt x="314291" y="319304"/>
                      </a:lnTo>
                      <a:cubicBezTo>
                        <a:pt x="285074" y="278851"/>
                        <a:pt x="252919" y="240645"/>
                        <a:pt x="219554" y="203476"/>
                      </a:cubicBezTo>
                      <a:cubicBezTo>
                        <a:pt x="186016" y="166481"/>
                        <a:pt x="150749" y="131041"/>
                        <a:pt x="114099" y="97157"/>
                      </a:cubicBezTo>
                      <a:cubicBezTo>
                        <a:pt x="77103" y="63446"/>
                        <a:pt x="39070" y="31118"/>
                        <a:pt x="0" y="0"/>
                      </a:cubicBezTo>
                      <a:cubicBezTo>
                        <a:pt x="39589" y="30599"/>
                        <a:pt x="77968" y="62409"/>
                        <a:pt x="115136" y="95947"/>
                      </a:cubicBezTo>
                      <a:cubicBezTo>
                        <a:pt x="152132" y="129485"/>
                        <a:pt x="187745" y="164752"/>
                        <a:pt x="221628" y="201575"/>
                      </a:cubicBezTo>
                      <a:lnTo>
                        <a:pt x="234249" y="215405"/>
                      </a:lnTo>
                      <a:lnTo>
                        <a:pt x="246696" y="229581"/>
                      </a:lnTo>
                      <a:cubicBezTo>
                        <a:pt x="254994" y="238916"/>
                        <a:pt x="262946" y="248597"/>
                        <a:pt x="270898" y="258106"/>
                      </a:cubicBezTo>
                      <a:cubicBezTo>
                        <a:pt x="274875" y="262946"/>
                        <a:pt x="278851" y="267787"/>
                        <a:pt x="282654" y="272627"/>
                      </a:cubicBezTo>
                      <a:lnTo>
                        <a:pt x="294410" y="287322"/>
                      </a:lnTo>
                      <a:lnTo>
                        <a:pt x="305820" y="302189"/>
                      </a:lnTo>
                      <a:lnTo>
                        <a:pt x="311525" y="309623"/>
                      </a:lnTo>
                      <a:lnTo>
                        <a:pt x="317057" y="317230"/>
                      </a:lnTo>
                      <a:lnTo>
                        <a:pt x="328121" y="332443"/>
                      </a:lnTo>
                      <a:lnTo>
                        <a:pt x="338839" y="347829"/>
                      </a:lnTo>
                      <a:lnTo>
                        <a:pt x="344198" y="355608"/>
                      </a:lnTo>
                      <a:lnTo>
                        <a:pt x="349385" y="363388"/>
                      </a:lnTo>
                      <a:lnTo>
                        <a:pt x="359757" y="379120"/>
                      </a:lnTo>
                      <a:cubicBezTo>
                        <a:pt x="373242" y="400211"/>
                        <a:pt x="386208" y="421647"/>
                        <a:pt x="398309" y="443603"/>
                      </a:cubicBezTo>
                      <a:cubicBezTo>
                        <a:pt x="410237" y="465558"/>
                        <a:pt x="421647" y="487859"/>
                        <a:pt x="432193" y="510679"/>
                      </a:cubicBezTo>
                      <a:cubicBezTo>
                        <a:pt x="442566" y="533499"/>
                        <a:pt x="452247" y="556492"/>
                        <a:pt x="460890" y="580003"/>
                      </a:cubicBezTo>
                      <a:cubicBezTo>
                        <a:pt x="478351" y="626853"/>
                        <a:pt x="492008" y="675258"/>
                        <a:pt x="500998" y="724528"/>
                      </a:cubicBezTo>
                      <a:cubicBezTo>
                        <a:pt x="505493" y="749077"/>
                        <a:pt x="508950" y="773971"/>
                        <a:pt x="511025" y="798865"/>
                      </a:cubicBezTo>
                      <a:cubicBezTo>
                        <a:pt x="512235" y="811312"/>
                        <a:pt x="512926" y="823760"/>
                        <a:pt x="513445" y="836380"/>
                      </a:cubicBezTo>
                      <a:cubicBezTo>
                        <a:pt x="513791" y="848827"/>
                        <a:pt x="514137" y="861447"/>
                        <a:pt x="513791" y="873894"/>
                      </a:cubicBezTo>
                      <a:cubicBezTo>
                        <a:pt x="513445" y="898961"/>
                        <a:pt x="511544" y="923856"/>
                        <a:pt x="508432" y="948750"/>
                      </a:cubicBezTo>
                      <a:cubicBezTo>
                        <a:pt x="506876" y="961197"/>
                        <a:pt x="504801" y="973471"/>
                        <a:pt x="502208" y="985746"/>
                      </a:cubicBezTo>
                      <a:cubicBezTo>
                        <a:pt x="499788" y="997501"/>
                        <a:pt x="496849" y="1009776"/>
                        <a:pt x="493046" y="10217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8" name="Google Shape;2708;p67"/>
                <p:cNvSpPr/>
                <p:nvPr/>
              </p:nvSpPr>
              <p:spPr>
                <a:xfrm>
                  <a:off x="7206461" y="1823612"/>
                  <a:ext cx="229490" cy="855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57" h="1128927" extrusionOk="0">
                      <a:moveTo>
                        <a:pt x="189955" y="1128889"/>
                      </a:moveTo>
                      <a:cubicBezTo>
                        <a:pt x="196352" y="1127679"/>
                        <a:pt x="-9026" y="894640"/>
                        <a:pt x="309" y="633596"/>
                      </a:cubicBezTo>
                      <a:cubicBezTo>
                        <a:pt x="3421" y="505148"/>
                        <a:pt x="59779" y="337630"/>
                        <a:pt x="136882" y="212121"/>
                      </a:cubicBezTo>
                      <a:cubicBezTo>
                        <a:pt x="210355" y="85057"/>
                        <a:pt x="304573" y="-345"/>
                        <a:pt x="301807" y="1"/>
                      </a:cubicBezTo>
                      <a:cubicBezTo>
                        <a:pt x="310623" y="1211"/>
                        <a:pt x="268441" y="381195"/>
                        <a:pt x="187016" y="648809"/>
                      </a:cubicBezTo>
                      <a:cubicBezTo>
                        <a:pt x="104900" y="924202"/>
                        <a:pt x="192030" y="1132174"/>
                        <a:pt x="189955" y="11288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9" name="Google Shape;2709;p67"/>
                <p:cNvSpPr/>
                <p:nvPr/>
              </p:nvSpPr>
              <p:spPr>
                <a:xfrm>
                  <a:off x="7227643" y="1823613"/>
                  <a:ext cx="207291" cy="85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51" h="1128887" extrusionOk="0">
                      <a:moveTo>
                        <a:pt x="161973" y="1128888"/>
                      </a:moveTo>
                      <a:cubicBezTo>
                        <a:pt x="161973" y="1128888"/>
                        <a:pt x="159726" y="1124047"/>
                        <a:pt x="155577" y="1115403"/>
                      </a:cubicBezTo>
                      <a:cubicBezTo>
                        <a:pt x="132066" y="1065442"/>
                        <a:pt x="50813" y="888589"/>
                        <a:pt x="25573" y="785208"/>
                      </a:cubicBezTo>
                      <a:cubicBezTo>
                        <a:pt x="-3816" y="664021"/>
                        <a:pt x="-5545" y="559949"/>
                        <a:pt x="8631" y="595908"/>
                      </a:cubicBezTo>
                      <a:cubicBezTo>
                        <a:pt x="22980" y="632039"/>
                        <a:pt x="16929" y="547848"/>
                        <a:pt x="33526" y="490280"/>
                      </a:cubicBezTo>
                      <a:cubicBezTo>
                        <a:pt x="50122" y="432712"/>
                        <a:pt x="50813" y="526238"/>
                        <a:pt x="69311" y="503937"/>
                      </a:cubicBezTo>
                      <a:cubicBezTo>
                        <a:pt x="87809" y="481636"/>
                        <a:pt x="119100" y="207798"/>
                        <a:pt x="138289" y="233557"/>
                      </a:cubicBezTo>
                      <a:cubicBezTo>
                        <a:pt x="157824" y="259489"/>
                        <a:pt x="273652" y="0"/>
                        <a:pt x="273652" y="0"/>
                      </a:cubicBezTo>
                      <a:cubicBezTo>
                        <a:pt x="273652" y="0"/>
                        <a:pt x="148662" y="335900"/>
                        <a:pt x="159726" y="333134"/>
                      </a:cubicBezTo>
                      <a:cubicBezTo>
                        <a:pt x="170790" y="330368"/>
                        <a:pt x="217121" y="340049"/>
                        <a:pt x="176495" y="398309"/>
                      </a:cubicBezTo>
                      <a:cubicBezTo>
                        <a:pt x="135869" y="456569"/>
                        <a:pt x="42861" y="628408"/>
                        <a:pt x="75708" y="611639"/>
                      </a:cubicBezTo>
                      <a:cubicBezTo>
                        <a:pt x="108554" y="594870"/>
                        <a:pt x="126361" y="601440"/>
                        <a:pt x="116507" y="638090"/>
                      </a:cubicBezTo>
                      <a:cubicBezTo>
                        <a:pt x="106825" y="674740"/>
                        <a:pt x="24363" y="744755"/>
                        <a:pt x="161973" y="112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0" name="Google Shape;2710;p67"/>
                <p:cNvSpPr/>
                <p:nvPr/>
              </p:nvSpPr>
              <p:spPr>
                <a:xfrm>
                  <a:off x="7258121" y="1823482"/>
                  <a:ext cx="176792" cy="85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89" h="1129060" extrusionOk="0">
                      <a:moveTo>
                        <a:pt x="121711" y="1129061"/>
                      </a:moveTo>
                      <a:cubicBezTo>
                        <a:pt x="113932" y="1119207"/>
                        <a:pt x="107189" y="1108834"/>
                        <a:pt x="100620" y="1098116"/>
                      </a:cubicBezTo>
                      <a:cubicBezTo>
                        <a:pt x="94051" y="1087397"/>
                        <a:pt x="88000" y="1076506"/>
                        <a:pt x="82122" y="1065442"/>
                      </a:cubicBezTo>
                      <a:cubicBezTo>
                        <a:pt x="70540" y="1043314"/>
                        <a:pt x="60340" y="1020494"/>
                        <a:pt x="51350" y="997155"/>
                      </a:cubicBezTo>
                      <a:cubicBezTo>
                        <a:pt x="46856" y="985573"/>
                        <a:pt x="42706" y="973644"/>
                        <a:pt x="38903" y="961716"/>
                      </a:cubicBezTo>
                      <a:cubicBezTo>
                        <a:pt x="35100" y="949787"/>
                        <a:pt x="31469" y="937859"/>
                        <a:pt x="28185" y="925757"/>
                      </a:cubicBezTo>
                      <a:cubicBezTo>
                        <a:pt x="21615" y="901554"/>
                        <a:pt x="16256" y="877179"/>
                        <a:pt x="12107" y="852457"/>
                      </a:cubicBezTo>
                      <a:cubicBezTo>
                        <a:pt x="3636" y="803187"/>
                        <a:pt x="-167" y="753053"/>
                        <a:pt x="6" y="702919"/>
                      </a:cubicBezTo>
                      <a:cubicBezTo>
                        <a:pt x="179" y="677851"/>
                        <a:pt x="1216" y="652784"/>
                        <a:pt x="3118" y="627890"/>
                      </a:cubicBezTo>
                      <a:cubicBezTo>
                        <a:pt x="5192" y="602996"/>
                        <a:pt x="8131" y="578101"/>
                        <a:pt x="11934" y="553380"/>
                      </a:cubicBezTo>
                      <a:cubicBezTo>
                        <a:pt x="15910" y="528658"/>
                        <a:pt x="20578" y="504110"/>
                        <a:pt x="25937" y="479734"/>
                      </a:cubicBezTo>
                      <a:lnTo>
                        <a:pt x="30259" y="461409"/>
                      </a:lnTo>
                      <a:lnTo>
                        <a:pt x="32507" y="452247"/>
                      </a:lnTo>
                      <a:lnTo>
                        <a:pt x="34927" y="443084"/>
                      </a:lnTo>
                      <a:lnTo>
                        <a:pt x="39767" y="424932"/>
                      </a:lnTo>
                      <a:lnTo>
                        <a:pt x="44954" y="406953"/>
                      </a:lnTo>
                      <a:lnTo>
                        <a:pt x="47547" y="397963"/>
                      </a:lnTo>
                      <a:lnTo>
                        <a:pt x="50313" y="388974"/>
                      </a:lnTo>
                      <a:lnTo>
                        <a:pt x="55845" y="370994"/>
                      </a:lnTo>
                      <a:lnTo>
                        <a:pt x="61723" y="353188"/>
                      </a:lnTo>
                      <a:cubicBezTo>
                        <a:pt x="63797" y="347310"/>
                        <a:pt x="65699" y="341260"/>
                        <a:pt x="67774" y="335382"/>
                      </a:cubicBezTo>
                      <a:cubicBezTo>
                        <a:pt x="72096" y="323626"/>
                        <a:pt x="76072" y="311870"/>
                        <a:pt x="80739" y="300115"/>
                      </a:cubicBezTo>
                      <a:lnTo>
                        <a:pt x="87482" y="282654"/>
                      </a:lnTo>
                      <a:lnTo>
                        <a:pt x="94570" y="265366"/>
                      </a:lnTo>
                      <a:cubicBezTo>
                        <a:pt x="113759" y="219208"/>
                        <a:pt x="135023" y="173914"/>
                        <a:pt x="158188" y="129658"/>
                      </a:cubicBezTo>
                      <a:cubicBezTo>
                        <a:pt x="181527" y="85401"/>
                        <a:pt x="206767" y="42182"/>
                        <a:pt x="233390" y="0"/>
                      </a:cubicBezTo>
                      <a:cubicBezTo>
                        <a:pt x="207285" y="42701"/>
                        <a:pt x="182737" y="86093"/>
                        <a:pt x="160090" y="130695"/>
                      </a:cubicBezTo>
                      <a:cubicBezTo>
                        <a:pt x="137270" y="175125"/>
                        <a:pt x="116352" y="220418"/>
                        <a:pt x="97508" y="266749"/>
                      </a:cubicBezTo>
                      <a:cubicBezTo>
                        <a:pt x="78838" y="313081"/>
                        <a:pt x="62069" y="360103"/>
                        <a:pt x="48411" y="407990"/>
                      </a:cubicBezTo>
                      <a:lnTo>
                        <a:pt x="43225" y="425969"/>
                      </a:lnTo>
                      <a:lnTo>
                        <a:pt x="38557" y="444121"/>
                      </a:lnTo>
                      <a:lnTo>
                        <a:pt x="36137" y="453111"/>
                      </a:lnTo>
                      <a:lnTo>
                        <a:pt x="34063" y="462274"/>
                      </a:lnTo>
                      <a:lnTo>
                        <a:pt x="29741" y="480426"/>
                      </a:lnTo>
                      <a:cubicBezTo>
                        <a:pt x="24381" y="504801"/>
                        <a:pt x="19714" y="529350"/>
                        <a:pt x="15910" y="553898"/>
                      </a:cubicBezTo>
                      <a:cubicBezTo>
                        <a:pt x="12107" y="578620"/>
                        <a:pt x="9168" y="603341"/>
                        <a:pt x="6921" y="628063"/>
                      </a:cubicBezTo>
                      <a:cubicBezTo>
                        <a:pt x="4846" y="652957"/>
                        <a:pt x="3809" y="677851"/>
                        <a:pt x="3636" y="702746"/>
                      </a:cubicBezTo>
                      <a:cubicBezTo>
                        <a:pt x="3290" y="752534"/>
                        <a:pt x="6921" y="802496"/>
                        <a:pt x="15046" y="851766"/>
                      </a:cubicBezTo>
                      <a:cubicBezTo>
                        <a:pt x="19022" y="876314"/>
                        <a:pt x="24208" y="900863"/>
                        <a:pt x="30605" y="924893"/>
                      </a:cubicBezTo>
                      <a:cubicBezTo>
                        <a:pt x="33717" y="936994"/>
                        <a:pt x="37174" y="948923"/>
                        <a:pt x="40978" y="960851"/>
                      </a:cubicBezTo>
                      <a:cubicBezTo>
                        <a:pt x="44781" y="972780"/>
                        <a:pt x="48757" y="984535"/>
                        <a:pt x="53079" y="996291"/>
                      </a:cubicBezTo>
                      <a:cubicBezTo>
                        <a:pt x="61723" y="1019630"/>
                        <a:pt x="71577" y="1042622"/>
                        <a:pt x="82814" y="1064923"/>
                      </a:cubicBezTo>
                      <a:cubicBezTo>
                        <a:pt x="88519" y="1075987"/>
                        <a:pt x="94397" y="1087052"/>
                        <a:pt x="100793" y="1097770"/>
                      </a:cubicBezTo>
                      <a:cubicBezTo>
                        <a:pt x="107363" y="1108661"/>
                        <a:pt x="114105" y="1119207"/>
                        <a:pt x="121711" y="112906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1" name="Google Shape;2711;p67"/>
                <p:cNvSpPr/>
                <p:nvPr/>
              </p:nvSpPr>
              <p:spPr>
                <a:xfrm>
                  <a:off x="7312954" y="1992824"/>
                  <a:ext cx="350984" cy="81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345" h="1070157" extrusionOk="0">
                      <a:moveTo>
                        <a:pt x="86445" y="1070110"/>
                      </a:moveTo>
                      <a:cubicBezTo>
                        <a:pt x="93015" y="1070455"/>
                        <a:pt x="-51338" y="795235"/>
                        <a:pt x="19715" y="544044"/>
                      </a:cubicBezTo>
                      <a:cubicBezTo>
                        <a:pt x="53253" y="419919"/>
                        <a:pt x="147817" y="270726"/>
                        <a:pt x="252407" y="166999"/>
                      </a:cubicBezTo>
                      <a:cubicBezTo>
                        <a:pt x="354059" y="61026"/>
                        <a:pt x="465738" y="346"/>
                        <a:pt x="462972" y="0"/>
                      </a:cubicBezTo>
                      <a:cubicBezTo>
                        <a:pt x="471270" y="3285"/>
                        <a:pt x="340056" y="362523"/>
                        <a:pt x="197432" y="602996"/>
                      </a:cubicBezTo>
                      <a:cubicBezTo>
                        <a:pt x="52388" y="851247"/>
                        <a:pt x="87828" y="1073913"/>
                        <a:pt x="86445" y="10701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2" name="Google Shape;2712;p67"/>
                <p:cNvSpPr/>
                <p:nvPr/>
              </p:nvSpPr>
              <p:spPr>
                <a:xfrm>
                  <a:off x="7339917" y="1992693"/>
                  <a:ext cx="323589" cy="81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80" h="1070282" extrusionOk="0">
                      <a:moveTo>
                        <a:pt x="50827" y="1070283"/>
                      </a:moveTo>
                      <a:cubicBezTo>
                        <a:pt x="50827" y="1070283"/>
                        <a:pt x="49789" y="1065096"/>
                        <a:pt x="47888" y="1055588"/>
                      </a:cubicBezTo>
                      <a:cubicBezTo>
                        <a:pt x="36996" y="1001477"/>
                        <a:pt x="-172" y="810275"/>
                        <a:pt x="1" y="703956"/>
                      </a:cubicBezTo>
                      <a:cubicBezTo>
                        <a:pt x="174" y="579139"/>
                        <a:pt x="23166" y="477660"/>
                        <a:pt x="28525" y="516038"/>
                      </a:cubicBezTo>
                      <a:cubicBezTo>
                        <a:pt x="33885" y="554417"/>
                        <a:pt x="48061" y="471436"/>
                        <a:pt x="77795" y="419400"/>
                      </a:cubicBezTo>
                      <a:cubicBezTo>
                        <a:pt x="107703" y="367364"/>
                        <a:pt x="86094" y="458470"/>
                        <a:pt x="109259" y="441183"/>
                      </a:cubicBezTo>
                      <a:cubicBezTo>
                        <a:pt x="132598" y="423895"/>
                        <a:pt x="227853" y="165443"/>
                        <a:pt x="240473" y="195005"/>
                      </a:cubicBezTo>
                      <a:cubicBezTo>
                        <a:pt x="253093" y="224567"/>
                        <a:pt x="427180" y="0"/>
                        <a:pt x="427180" y="0"/>
                      </a:cubicBezTo>
                      <a:cubicBezTo>
                        <a:pt x="427180" y="0"/>
                        <a:pt x="226124" y="296830"/>
                        <a:pt x="237534" y="296657"/>
                      </a:cubicBezTo>
                      <a:cubicBezTo>
                        <a:pt x="248944" y="296484"/>
                        <a:pt x="291645" y="317057"/>
                        <a:pt x="238398" y="364079"/>
                      </a:cubicBezTo>
                      <a:cubicBezTo>
                        <a:pt x="184979" y="411102"/>
                        <a:pt x="53938" y="555800"/>
                        <a:pt x="89897" y="547502"/>
                      </a:cubicBezTo>
                      <a:cubicBezTo>
                        <a:pt x="125855" y="539031"/>
                        <a:pt x="141587" y="549577"/>
                        <a:pt x="123262" y="582769"/>
                      </a:cubicBezTo>
                      <a:cubicBezTo>
                        <a:pt x="105110" y="616134"/>
                        <a:pt x="8472" y="664540"/>
                        <a:pt x="50827" y="10702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3" name="Google Shape;2713;p67"/>
                <p:cNvSpPr/>
                <p:nvPr/>
              </p:nvSpPr>
              <p:spPr>
                <a:xfrm>
                  <a:off x="7346054" y="1992824"/>
                  <a:ext cx="317840" cy="81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591" h="1070109" extrusionOk="0">
                      <a:moveTo>
                        <a:pt x="42720" y="1070110"/>
                      </a:moveTo>
                      <a:cubicBezTo>
                        <a:pt x="37533" y="1058700"/>
                        <a:pt x="33384" y="1046944"/>
                        <a:pt x="29581" y="1035016"/>
                      </a:cubicBezTo>
                      <a:cubicBezTo>
                        <a:pt x="25778" y="1023087"/>
                        <a:pt x="22320" y="1011159"/>
                        <a:pt x="19381" y="998884"/>
                      </a:cubicBezTo>
                      <a:cubicBezTo>
                        <a:pt x="13331" y="974681"/>
                        <a:pt x="8836" y="949960"/>
                        <a:pt x="5724" y="925239"/>
                      </a:cubicBezTo>
                      <a:cubicBezTo>
                        <a:pt x="4168" y="912791"/>
                        <a:pt x="2958" y="900344"/>
                        <a:pt x="1921" y="887897"/>
                      </a:cubicBezTo>
                      <a:cubicBezTo>
                        <a:pt x="1056" y="875450"/>
                        <a:pt x="365" y="863003"/>
                        <a:pt x="192" y="850383"/>
                      </a:cubicBezTo>
                      <a:cubicBezTo>
                        <a:pt x="-327" y="825316"/>
                        <a:pt x="192" y="800248"/>
                        <a:pt x="1921" y="775354"/>
                      </a:cubicBezTo>
                      <a:cubicBezTo>
                        <a:pt x="5378" y="725393"/>
                        <a:pt x="13676" y="675777"/>
                        <a:pt x="25778" y="627198"/>
                      </a:cubicBezTo>
                      <a:cubicBezTo>
                        <a:pt x="31829" y="602996"/>
                        <a:pt x="38744" y="578793"/>
                        <a:pt x="46696" y="555109"/>
                      </a:cubicBezTo>
                      <a:cubicBezTo>
                        <a:pt x="54648" y="531424"/>
                        <a:pt x="63465" y="507913"/>
                        <a:pt x="72973" y="484748"/>
                      </a:cubicBezTo>
                      <a:cubicBezTo>
                        <a:pt x="82654" y="461582"/>
                        <a:pt x="93027" y="438935"/>
                        <a:pt x="104091" y="416461"/>
                      </a:cubicBezTo>
                      <a:lnTo>
                        <a:pt x="112562" y="399692"/>
                      </a:lnTo>
                      <a:lnTo>
                        <a:pt x="116884" y="391394"/>
                      </a:lnTo>
                      <a:lnTo>
                        <a:pt x="121379" y="383096"/>
                      </a:lnTo>
                      <a:lnTo>
                        <a:pt x="130368" y="366672"/>
                      </a:lnTo>
                      <a:lnTo>
                        <a:pt x="139704" y="350422"/>
                      </a:lnTo>
                      <a:lnTo>
                        <a:pt x="144372" y="342297"/>
                      </a:lnTo>
                      <a:lnTo>
                        <a:pt x="149212" y="334172"/>
                      </a:lnTo>
                      <a:lnTo>
                        <a:pt x="158893" y="318094"/>
                      </a:lnTo>
                      <a:lnTo>
                        <a:pt x="168920" y="302189"/>
                      </a:lnTo>
                      <a:cubicBezTo>
                        <a:pt x="172205" y="296830"/>
                        <a:pt x="175489" y="291644"/>
                        <a:pt x="179120" y="286457"/>
                      </a:cubicBezTo>
                      <a:cubicBezTo>
                        <a:pt x="186035" y="276085"/>
                        <a:pt x="192777" y="265539"/>
                        <a:pt x="200038" y="255340"/>
                      </a:cubicBezTo>
                      <a:lnTo>
                        <a:pt x="210756" y="239954"/>
                      </a:lnTo>
                      <a:lnTo>
                        <a:pt x="221820" y="224740"/>
                      </a:lnTo>
                      <a:cubicBezTo>
                        <a:pt x="251383" y="184460"/>
                        <a:pt x="282846" y="145390"/>
                        <a:pt x="315866" y="108048"/>
                      </a:cubicBezTo>
                      <a:cubicBezTo>
                        <a:pt x="349058" y="70707"/>
                        <a:pt x="383806" y="34748"/>
                        <a:pt x="419592" y="0"/>
                      </a:cubicBezTo>
                      <a:cubicBezTo>
                        <a:pt x="384152" y="35267"/>
                        <a:pt x="349923" y="71744"/>
                        <a:pt x="317422" y="109431"/>
                      </a:cubicBezTo>
                      <a:cubicBezTo>
                        <a:pt x="284748" y="147118"/>
                        <a:pt x="253630" y="186189"/>
                        <a:pt x="224414" y="226642"/>
                      </a:cubicBezTo>
                      <a:cubicBezTo>
                        <a:pt x="195370" y="267268"/>
                        <a:pt x="167710" y="308931"/>
                        <a:pt x="143161" y="352324"/>
                      </a:cubicBezTo>
                      <a:lnTo>
                        <a:pt x="133999" y="368574"/>
                      </a:lnTo>
                      <a:lnTo>
                        <a:pt x="125182" y="384997"/>
                      </a:lnTo>
                      <a:lnTo>
                        <a:pt x="120687" y="393296"/>
                      </a:lnTo>
                      <a:lnTo>
                        <a:pt x="116365" y="401594"/>
                      </a:lnTo>
                      <a:lnTo>
                        <a:pt x="107894" y="418190"/>
                      </a:lnTo>
                      <a:cubicBezTo>
                        <a:pt x="97003" y="440664"/>
                        <a:pt x="86630" y="463311"/>
                        <a:pt x="76949" y="486303"/>
                      </a:cubicBezTo>
                      <a:cubicBezTo>
                        <a:pt x="67441" y="509296"/>
                        <a:pt x="58624" y="532635"/>
                        <a:pt x="50672" y="556319"/>
                      </a:cubicBezTo>
                      <a:cubicBezTo>
                        <a:pt x="42720" y="580003"/>
                        <a:pt x="35805" y="603860"/>
                        <a:pt x="29754" y="628063"/>
                      </a:cubicBezTo>
                      <a:cubicBezTo>
                        <a:pt x="17652" y="676468"/>
                        <a:pt x="9354" y="725738"/>
                        <a:pt x="5551" y="775527"/>
                      </a:cubicBezTo>
                      <a:cubicBezTo>
                        <a:pt x="3649" y="800421"/>
                        <a:pt x="2785" y="825316"/>
                        <a:pt x="3304" y="850210"/>
                      </a:cubicBezTo>
                      <a:cubicBezTo>
                        <a:pt x="3477" y="862657"/>
                        <a:pt x="3995" y="875104"/>
                        <a:pt x="4860" y="887551"/>
                      </a:cubicBezTo>
                      <a:cubicBezTo>
                        <a:pt x="5724" y="899999"/>
                        <a:pt x="6761" y="912446"/>
                        <a:pt x="8317" y="924720"/>
                      </a:cubicBezTo>
                      <a:cubicBezTo>
                        <a:pt x="11083" y="949441"/>
                        <a:pt x="15405" y="974163"/>
                        <a:pt x="20937" y="998366"/>
                      </a:cubicBezTo>
                      <a:cubicBezTo>
                        <a:pt x="23703" y="1010467"/>
                        <a:pt x="26988" y="1022568"/>
                        <a:pt x="30618" y="1034497"/>
                      </a:cubicBezTo>
                      <a:cubicBezTo>
                        <a:pt x="33730" y="1046944"/>
                        <a:pt x="37706" y="1058700"/>
                        <a:pt x="42720" y="1070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4" name="Google Shape;2714;p67"/>
                <p:cNvSpPr/>
                <p:nvPr/>
              </p:nvSpPr>
              <p:spPr>
                <a:xfrm>
                  <a:off x="6739167" y="2116362"/>
                  <a:ext cx="613724" cy="601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97" h="794078" extrusionOk="0">
                      <a:moveTo>
                        <a:pt x="810195" y="794025"/>
                      </a:moveTo>
                      <a:cubicBezTo>
                        <a:pt x="804490" y="797137"/>
                        <a:pt x="812442" y="486649"/>
                        <a:pt x="638009" y="292508"/>
                      </a:cubicBezTo>
                      <a:cubicBezTo>
                        <a:pt x="553126" y="195870"/>
                        <a:pt x="402550" y="103726"/>
                        <a:pt x="262693" y="56877"/>
                      </a:cubicBezTo>
                      <a:cubicBezTo>
                        <a:pt x="124737" y="6569"/>
                        <a:pt x="-2328" y="1556"/>
                        <a:pt x="92" y="0"/>
                      </a:cubicBezTo>
                      <a:cubicBezTo>
                        <a:pt x="-5786" y="6569"/>
                        <a:pt x="270472" y="270899"/>
                        <a:pt x="504548" y="423895"/>
                      </a:cubicBezTo>
                      <a:cubicBezTo>
                        <a:pt x="744155" y="582423"/>
                        <a:pt x="810713" y="798001"/>
                        <a:pt x="810195" y="7940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5" name="Google Shape;2715;p67"/>
                <p:cNvSpPr/>
                <p:nvPr/>
              </p:nvSpPr>
              <p:spPr>
                <a:xfrm>
                  <a:off x="6739238" y="2116362"/>
                  <a:ext cx="613652" cy="601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02" h="794024" extrusionOk="0">
                      <a:moveTo>
                        <a:pt x="810102" y="794025"/>
                      </a:moveTo>
                      <a:cubicBezTo>
                        <a:pt x="810102" y="794025"/>
                        <a:pt x="808719" y="788838"/>
                        <a:pt x="806299" y="779503"/>
                      </a:cubicBezTo>
                      <a:cubicBezTo>
                        <a:pt x="792296" y="726084"/>
                        <a:pt x="741124" y="538167"/>
                        <a:pt x="694102" y="442911"/>
                      </a:cubicBezTo>
                      <a:cubicBezTo>
                        <a:pt x="638954" y="331060"/>
                        <a:pt x="573434" y="250153"/>
                        <a:pt x="585708" y="286976"/>
                      </a:cubicBezTo>
                      <a:cubicBezTo>
                        <a:pt x="597809" y="323799"/>
                        <a:pt x="548539" y="255512"/>
                        <a:pt x="498751" y="221974"/>
                      </a:cubicBezTo>
                      <a:cubicBezTo>
                        <a:pt x="448962" y="188436"/>
                        <a:pt x="508605" y="260699"/>
                        <a:pt x="480080" y="255512"/>
                      </a:cubicBezTo>
                      <a:cubicBezTo>
                        <a:pt x="451555" y="250153"/>
                        <a:pt x="251882" y="60334"/>
                        <a:pt x="253611" y="92489"/>
                      </a:cubicBezTo>
                      <a:cubicBezTo>
                        <a:pt x="255340" y="124644"/>
                        <a:pt x="0" y="0"/>
                        <a:pt x="0" y="0"/>
                      </a:cubicBezTo>
                      <a:cubicBezTo>
                        <a:pt x="0" y="0"/>
                        <a:pt x="311352" y="177372"/>
                        <a:pt x="301152" y="182385"/>
                      </a:cubicBezTo>
                      <a:cubicBezTo>
                        <a:pt x="290952" y="187399"/>
                        <a:pt x="261563" y="224567"/>
                        <a:pt x="330195" y="243238"/>
                      </a:cubicBezTo>
                      <a:cubicBezTo>
                        <a:pt x="398828" y="261736"/>
                        <a:pt x="580349" y="333999"/>
                        <a:pt x="544390" y="342297"/>
                      </a:cubicBezTo>
                      <a:cubicBezTo>
                        <a:pt x="508432" y="350595"/>
                        <a:pt x="498924" y="366845"/>
                        <a:pt x="530041" y="388801"/>
                      </a:cubicBezTo>
                      <a:cubicBezTo>
                        <a:pt x="560986" y="410410"/>
                        <a:pt x="669035" y="411275"/>
                        <a:pt x="810102" y="7940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6" name="Google Shape;2716;p67"/>
                <p:cNvSpPr/>
                <p:nvPr/>
              </p:nvSpPr>
              <p:spPr>
                <a:xfrm>
                  <a:off x="6739499" y="2116493"/>
                  <a:ext cx="613390" cy="60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756" h="793851" extrusionOk="0">
                      <a:moveTo>
                        <a:pt x="809757" y="793852"/>
                      </a:moveTo>
                      <a:cubicBezTo>
                        <a:pt x="809238" y="781405"/>
                        <a:pt x="807509" y="768958"/>
                        <a:pt x="805608" y="756683"/>
                      </a:cubicBezTo>
                      <a:cubicBezTo>
                        <a:pt x="803706" y="744409"/>
                        <a:pt x="801113" y="732135"/>
                        <a:pt x="798347" y="720033"/>
                      </a:cubicBezTo>
                      <a:cubicBezTo>
                        <a:pt x="792642" y="695658"/>
                        <a:pt x="785554" y="671801"/>
                        <a:pt x="777083" y="648289"/>
                      </a:cubicBezTo>
                      <a:cubicBezTo>
                        <a:pt x="772934" y="636534"/>
                        <a:pt x="768439" y="624951"/>
                        <a:pt x="763771" y="613368"/>
                      </a:cubicBezTo>
                      <a:cubicBezTo>
                        <a:pt x="758931" y="601785"/>
                        <a:pt x="753917" y="590375"/>
                        <a:pt x="748558" y="579138"/>
                      </a:cubicBezTo>
                      <a:cubicBezTo>
                        <a:pt x="737840" y="556664"/>
                        <a:pt x="726257" y="534536"/>
                        <a:pt x="713464" y="513099"/>
                      </a:cubicBezTo>
                      <a:cubicBezTo>
                        <a:pt x="688051" y="470226"/>
                        <a:pt x="658835" y="429600"/>
                        <a:pt x="626680" y="391567"/>
                      </a:cubicBezTo>
                      <a:cubicBezTo>
                        <a:pt x="610602" y="372550"/>
                        <a:pt x="593660" y="354225"/>
                        <a:pt x="576199" y="336419"/>
                      </a:cubicBezTo>
                      <a:cubicBezTo>
                        <a:pt x="558566" y="318786"/>
                        <a:pt x="540414" y="301671"/>
                        <a:pt x="521743" y="285247"/>
                      </a:cubicBezTo>
                      <a:cubicBezTo>
                        <a:pt x="502900" y="268824"/>
                        <a:pt x="483710" y="253092"/>
                        <a:pt x="464002" y="237706"/>
                      </a:cubicBezTo>
                      <a:lnTo>
                        <a:pt x="449135" y="226469"/>
                      </a:lnTo>
                      <a:lnTo>
                        <a:pt x="441701" y="220937"/>
                      </a:lnTo>
                      <a:lnTo>
                        <a:pt x="434095" y="215578"/>
                      </a:lnTo>
                      <a:lnTo>
                        <a:pt x="418881" y="204687"/>
                      </a:lnTo>
                      <a:lnTo>
                        <a:pt x="403495" y="194141"/>
                      </a:lnTo>
                      <a:cubicBezTo>
                        <a:pt x="362178" y="166135"/>
                        <a:pt x="319131" y="140895"/>
                        <a:pt x="275220" y="117211"/>
                      </a:cubicBezTo>
                      <a:cubicBezTo>
                        <a:pt x="231137" y="93699"/>
                        <a:pt x="186016" y="72436"/>
                        <a:pt x="140031" y="53073"/>
                      </a:cubicBezTo>
                      <a:cubicBezTo>
                        <a:pt x="94045" y="33538"/>
                        <a:pt x="47368" y="15905"/>
                        <a:pt x="0" y="0"/>
                      </a:cubicBezTo>
                      <a:cubicBezTo>
                        <a:pt x="47541" y="15386"/>
                        <a:pt x="94564" y="32328"/>
                        <a:pt x="140895" y="51172"/>
                      </a:cubicBezTo>
                      <a:cubicBezTo>
                        <a:pt x="187053" y="70188"/>
                        <a:pt x="232520" y="91279"/>
                        <a:pt x="276776" y="114445"/>
                      </a:cubicBezTo>
                      <a:lnTo>
                        <a:pt x="293372" y="123089"/>
                      </a:lnTo>
                      <a:lnTo>
                        <a:pt x="309796" y="132078"/>
                      </a:lnTo>
                      <a:cubicBezTo>
                        <a:pt x="320860" y="137956"/>
                        <a:pt x="331578" y="144525"/>
                        <a:pt x="342297" y="150749"/>
                      </a:cubicBezTo>
                      <a:cubicBezTo>
                        <a:pt x="347656" y="153861"/>
                        <a:pt x="353015" y="157145"/>
                        <a:pt x="358374" y="160430"/>
                      </a:cubicBezTo>
                      <a:lnTo>
                        <a:pt x="374279" y="170284"/>
                      </a:lnTo>
                      <a:lnTo>
                        <a:pt x="390011" y="180484"/>
                      </a:lnTo>
                      <a:lnTo>
                        <a:pt x="397963" y="185497"/>
                      </a:lnTo>
                      <a:lnTo>
                        <a:pt x="405743" y="190684"/>
                      </a:lnTo>
                      <a:lnTo>
                        <a:pt x="421302" y="201229"/>
                      </a:lnTo>
                      <a:lnTo>
                        <a:pt x="436515" y="212120"/>
                      </a:lnTo>
                      <a:lnTo>
                        <a:pt x="444121" y="217479"/>
                      </a:lnTo>
                      <a:lnTo>
                        <a:pt x="451728" y="223012"/>
                      </a:lnTo>
                      <a:lnTo>
                        <a:pt x="466768" y="234249"/>
                      </a:lnTo>
                      <a:cubicBezTo>
                        <a:pt x="486649" y="249462"/>
                        <a:pt x="506011" y="265366"/>
                        <a:pt x="524855" y="281790"/>
                      </a:cubicBezTo>
                      <a:cubicBezTo>
                        <a:pt x="543526" y="298386"/>
                        <a:pt x="561851" y="315501"/>
                        <a:pt x="579484" y="333307"/>
                      </a:cubicBezTo>
                      <a:cubicBezTo>
                        <a:pt x="596945" y="351114"/>
                        <a:pt x="613887" y="369611"/>
                        <a:pt x="629964" y="388801"/>
                      </a:cubicBezTo>
                      <a:cubicBezTo>
                        <a:pt x="662292" y="427007"/>
                        <a:pt x="691509" y="467806"/>
                        <a:pt x="716749" y="511198"/>
                      </a:cubicBezTo>
                      <a:cubicBezTo>
                        <a:pt x="729369" y="532807"/>
                        <a:pt x="740952" y="555109"/>
                        <a:pt x="751497" y="577755"/>
                      </a:cubicBezTo>
                      <a:cubicBezTo>
                        <a:pt x="756856" y="589165"/>
                        <a:pt x="761697" y="600575"/>
                        <a:pt x="766364" y="612158"/>
                      </a:cubicBezTo>
                      <a:cubicBezTo>
                        <a:pt x="771032" y="623741"/>
                        <a:pt x="775527" y="635496"/>
                        <a:pt x="779503" y="647252"/>
                      </a:cubicBezTo>
                      <a:cubicBezTo>
                        <a:pt x="787628" y="670936"/>
                        <a:pt x="794371" y="694966"/>
                        <a:pt x="799730" y="719515"/>
                      </a:cubicBezTo>
                      <a:cubicBezTo>
                        <a:pt x="802323" y="731789"/>
                        <a:pt x="804743" y="744063"/>
                        <a:pt x="806472" y="756338"/>
                      </a:cubicBezTo>
                      <a:cubicBezTo>
                        <a:pt x="807855" y="768958"/>
                        <a:pt x="809411" y="781405"/>
                        <a:pt x="809757" y="7938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67"/>
                <p:cNvSpPr/>
                <p:nvPr/>
              </p:nvSpPr>
              <p:spPr>
                <a:xfrm>
                  <a:off x="6633467" y="2336591"/>
                  <a:ext cx="738883" cy="448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23" h="591662" extrusionOk="0">
                      <a:moveTo>
                        <a:pt x="975412" y="591613"/>
                      </a:moveTo>
                      <a:cubicBezTo>
                        <a:pt x="970571" y="596107"/>
                        <a:pt x="904705" y="292362"/>
                        <a:pt x="689127" y="145244"/>
                      </a:cubicBezTo>
                      <a:cubicBezTo>
                        <a:pt x="583845" y="71598"/>
                        <a:pt x="415462" y="17833"/>
                        <a:pt x="268690" y="5386"/>
                      </a:cubicBezTo>
                      <a:cubicBezTo>
                        <a:pt x="122781" y="-10691"/>
                        <a:pt x="-1863" y="14549"/>
                        <a:pt x="39" y="12474"/>
                      </a:cubicBezTo>
                      <a:cubicBezTo>
                        <a:pt x="-4110" y="20254"/>
                        <a:pt x="326949" y="211629"/>
                        <a:pt x="590587" y="304637"/>
                      </a:cubicBezTo>
                      <a:cubicBezTo>
                        <a:pt x="860967" y="401794"/>
                        <a:pt x="976795" y="595243"/>
                        <a:pt x="975412" y="5916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67"/>
                <p:cNvSpPr/>
                <p:nvPr/>
              </p:nvSpPr>
              <p:spPr>
                <a:xfrm>
                  <a:off x="6633366" y="2345903"/>
                  <a:ext cx="738975" cy="438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545" h="579311" extrusionOk="0">
                      <a:moveTo>
                        <a:pt x="975546" y="579311"/>
                      </a:moveTo>
                      <a:cubicBezTo>
                        <a:pt x="975546" y="579311"/>
                        <a:pt x="972953" y="574644"/>
                        <a:pt x="968458" y="566173"/>
                      </a:cubicBezTo>
                      <a:cubicBezTo>
                        <a:pt x="942181" y="517594"/>
                        <a:pt x="847963" y="347310"/>
                        <a:pt x="779503" y="265712"/>
                      </a:cubicBezTo>
                      <a:cubicBezTo>
                        <a:pt x="699288" y="170111"/>
                        <a:pt x="616480" y="107011"/>
                        <a:pt x="637052" y="139858"/>
                      </a:cubicBezTo>
                      <a:cubicBezTo>
                        <a:pt x="657625" y="172704"/>
                        <a:pt x="593487" y="118075"/>
                        <a:pt x="537129" y="97330"/>
                      </a:cubicBezTo>
                      <a:cubicBezTo>
                        <a:pt x="480944" y="76585"/>
                        <a:pt x="555800" y="132597"/>
                        <a:pt x="526930" y="134326"/>
                      </a:cubicBezTo>
                      <a:cubicBezTo>
                        <a:pt x="497886" y="135881"/>
                        <a:pt x="258970" y="-1210"/>
                        <a:pt x="268305" y="29735"/>
                      </a:cubicBezTo>
                      <a:cubicBezTo>
                        <a:pt x="277641" y="60507"/>
                        <a:pt x="0" y="0"/>
                        <a:pt x="0" y="0"/>
                      </a:cubicBezTo>
                      <a:cubicBezTo>
                        <a:pt x="0" y="0"/>
                        <a:pt x="344544" y="98367"/>
                        <a:pt x="335900" y="105628"/>
                      </a:cubicBezTo>
                      <a:cubicBezTo>
                        <a:pt x="327084" y="112889"/>
                        <a:pt x="307376" y="156108"/>
                        <a:pt x="378428" y="157837"/>
                      </a:cubicBezTo>
                      <a:cubicBezTo>
                        <a:pt x="449481" y="159566"/>
                        <a:pt x="642930" y="186534"/>
                        <a:pt x="609911" y="203131"/>
                      </a:cubicBezTo>
                      <a:cubicBezTo>
                        <a:pt x="576891" y="219727"/>
                        <a:pt x="571705" y="237879"/>
                        <a:pt x="606972" y="251709"/>
                      </a:cubicBezTo>
                      <a:cubicBezTo>
                        <a:pt x="642412" y="265539"/>
                        <a:pt x="747694" y="240818"/>
                        <a:pt x="975546" y="5793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67"/>
                <p:cNvSpPr/>
                <p:nvPr/>
              </p:nvSpPr>
              <p:spPr>
                <a:xfrm>
                  <a:off x="6633758" y="2346034"/>
                  <a:ext cx="738583" cy="438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027" h="579138" extrusionOk="0">
                      <a:moveTo>
                        <a:pt x="975027" y="579139"/>
                      </a:moveTo>
                      <a:cubicBezTo>
                        <a:pt x="971570" y="567210"/>
                        <a:pt x="967075" y="555454"/>
                        <a:pt x="962234" y="544044"/>
                      </a:cubicBezTo>
                      <a:cubicBezTo>
                        <a:pt x="957394" y="532462"/>
                        <a:pt x="952035" y="521225"/>
                        <a:pt x="946502" y="510160"/>
                      </a:cubicBezTo>
                      <a:cubicBezTo>
                        <a:pt x="935265" y="487859"/>
                        <a:pt x="922646" y="466250"/>
                        <a:pt x="908988" y="445504"/>
                      </a:cubicBezTo>
                      <a:cubicBezTo>
                        <a:pt x="902246" y="435132"/>
                        <a:pt x="894985" y="424932"/>
                        <a:pt x="887724" y="414732"/>
                      </a:cubicBezTo>
                      <a:cubicBezTo>
                        <a:pt x="880291" y="404705"/>
                        <a:pt x="872857" y="394679"/>
                        <a:pt x="864905" y="385170"/>
                      </a:cubicBezTo>
                      <a:cubicBezTo>
                        <a:pt x="849173" y="365808"/>
                        <a:pt x="832576" y="347137"/>
                        <a:pt x="815116" y="329331"/>
                      </a:cubicBezTo>
                      <a:cubicBezTo>
                        <a:pt x="780195" y="293718"/>
                        <a:pt x="742335" y="261045"/>
                        <a:pt x="701881" y="231828"/>
                      </a:cubicBezTo>
                      <a:cubicBezTo>
                        <a:pt x="681655" y="217134"/>
                        <a:pt x="660910" y="203303"/>
                        <a:pt x="639818" y="190165"/>
                      </a:cubicBezTo>
                      <a:cubicBezTo>
                        <a:pt x="618555" y="177199"/>
                        <a:pt x="596772" y="164925"/>
                        <a:pt x="574817" y="153342"/>
                      </a:cubicBezTo>
                      <a:cubicBezTo>
                        <a:pt x="552688" y="141759"/>
                        <a:pt x="530214" y="131041"/>
                        <a:pt x="507394" y="120841"/>
                      </a:cubicBezTo>
                      <a:lnTo>
                        <a:pt x="490280" y="113407"/>
                      </a:lnTo>
                      <a:lnTo>
                        <a:pt x="481636" y="109777"/>
                      </a:lnTo>
                      <a:lnTo>
                        <a:pt x="472992" y="106319"/>
                      </a:lnTo>
                      <a:lnTo>
                        <a:pt x="455704" y="99404"/>
                      </a:lnTo>
                      <a:lnTo>
                        <a:pt x="438244" y="92835"/>
                      </a:lnTo>
                      <a:cubicBezTo>
                        <a:pt x="391567" y="75374"/>
                        <a:pt x="343680" y="61026"/>
                        <a:pt x="295274" y="48578"/>
                      </a:cubicBezTo>
                      <a:cubicBezTo>
                        <a:pt x="246869" y="36304"/>
                        <a:pt x="197944" y="26277"/>
                        <a:pt x="148674" y="18325"/>
                      </a:cubicBezTo>
                      <a:cubicBezTo>
                        <a:pt x="99404" y="10373"/>
                        <a:pt x="49789" y="4322"/>
                        <a:pt x="0" y="0"/>
                      </a:cubicBezTo>
                      <a:cubicBezTo>
                        <a:pt x="49789" y="3630"/>
                        <a:pt x="99577" y="8990"/>
                        <a:pt x="149020" y="16250"/>
                      </a:cubicBezTo>
                      <a:cubicBezTo>
                        <a:pt x="198463" y="23684"/>
                        <a:pt x="247560" y="33365"/>
                        <a:pt x="296139" y="45467"/>
                      </a:cubicBezTo>
                      <a:lnTo>
                        <a:pt x="314291" y="49961"/>
                      </a:lnTo>
                      <a:lnTo>
                        <a:pt x="332443" y="54802"/>
                      </a:lnTo>
                      <a:cubicBezTo>
                        <a:pt x="344544" y="57914"/>
                        <a:pt x="356473" y="61717"/>
                        <a:pt x="368401" y="65175"/>
                      </a:cubicBezTo>
                      <a:cubicBezTo>
                        <a:pt x="374452" y="66903"/>
                        <a:pt x="380330" y="68805"/>
                        <a:pt x="386380" y="70707"/>
                      </a:cubicBezTo>
                      <a:lnTo>
                        <a:pt x="404187" y="76412"/>
                      </a:lnTo>
                      <a:lnTo>
                        <a:pt x="421993" y="82635"/>
                      </a:lnTo>
                      <a:lnTo>
                        <a:pt x="430810" y="85747"/>
                      </a:lnTo>
                      <a:lnTo>
                        <a:pt x="439627" y="89032"/>
                      </a:lnTo>
                      <a:lnTo>
                        <a:pt x="457260" y="95601"/>
                      </a:lnTo>
                      <a:lnTo>
                        <a:pt x="474721" y="102516"/>
                      </a:lnTo>
                      <a:lnTo>
                        <a:pt x="483365" y="105974"/>
                      </a:lnTo>
                      <a:lnTo>
                        <a:pt x="492008" y="109604"/>
                      </a:lnTo>
                      <a:lnTo>
                        <a:pt x="509296" y="117038"/>
                      </a:lnTo>
                      <a:cubicBezTo>
                        <a:pt x="532116" y="127238"/>
                        <a:pt x="554763" y="137956"/>
                        <a:pt x="577064" y="149366"/>
                      </a:cubicBezTo>
                      <a:cubicBezTo>
                        <a:pt x="599192" y="161121"/>
                        <a:pt x="620975" y="173396"/>
                        <a:pt x="642239" y="186534"/>
                      </a:cubicBezTo>
                      <a:cubicBezTo>
                        <a:pt x="663503" y="199673"/>
                        <a:pt x="684248" y="213676"/>
                        <a:pt x="704474" y="228371"/>
                      </a:cubicBezTo>
                      <a:cubicBezTo>
                        <a:pt x="744928" y="257933"/>
                        <a:pt x="783134" y="290606"/>
                        <a:pt x="817709" y="326738"/>
                      </a:cubicBezTo>
                      <a:cubicBezTo>
                        <a:pt x="834997" y="344717"/>
                        <a:pt x="851593" y="363561"/>
                        <a:pt x="867152" y="383096"/>
                      </a:cubicBezTo>
                      <a:cubicBezTo>
                        <a:pt x="874931" y="392777"/>
                        <a:pt x="882538" y="402804"/>
                        <a:pt x="889799" y="413003"/>
                      </a:cubicBezTo>
                      <a:cubicBezTo>
                        <a:pt x="897060" y="423203"/>
                        <a:pt x="904148" y="433403"/>
                        <a:pt x="910890" y="444121"/>
                      </a:cubicBezTo>
                      <a:cubicBezTo>
                        <a:pt x="924374" y="465212"/>
                        <a:pt x="936649" y="486995"/>
                        <a:pt x="947713" y="509469"/>
                      </a:cubicBezTo>
                      <a:cubicBezTo>
                        <a:pt x="953245" y="520706"/>
                        <a:pt x="958258" y="532116"/>
                        <a:pt x="963099" y="543699"/>
                      </a:cubicBezTo>
                      <a:cubicBezTo>
                        <a:pt x="967248" y="555281"/>
                        <a:pt x="971743" y="567037"/>
                        <a:pt x="975027" y="5791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20" name="Google Shape;2720;p67"/>
              <p:cNvGrpSpPr/>
              <p:nvPr/>
            </p:nvGrpSpPr>
            <p:grpSpPr>
              <a:xfrm rot="-987851">
                <a:off x="7655405" y="3106707"/>
                <a:ext cx="1239969" cy="2994608"/>
                <a:chOff x="7641828" y="2979751"/>
                <a:chExt cx="797430" cy="1925845"/>
              </a:xfrm>
            </p:grpSpPr>
            <p:sp>
              <p:nvSpPr>
                <p:cNvPr id="2721" name="Google Shape;2721;p67"/>
                <p:cNvSpPr/>
                <p:nvPr/>
              </p:nvSpPr>
              <p:spPr>
                <a:xfrm>
                  <a:off x="7692826" y="3995173"/>
                  <a:ext cx="421452" cy="5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372" h="765907" extrusionOk="0">
                      <a:moveTo>
                        <a:pt x="556372" y="765908"/>
                      </a:moveTo>
                      <a:cubicBezTo>
                        <a:pt x="556372" y="765908"/>
                        <a:pt x="528021" y="651463"/>
                        <a:pt x="400783" y="510742"/>
                      </a:cubicBezTo>
                      <a:cubicBezTo>
                        <a:pt x="273545" y="370019"/>
                        <a:pt x="-4441" y="14065"/>
                        <a:pt x="54" y="581"/>
                      </a:cubicBezTo>
                      <a:cubicBezTo>
                        <a:pt x="4549" y="-13076"/>
                        <a:pt x="70415" y="217196"/>
                        <a:pt x="191775" y="365525"/>
                      </a:cubicBezTo>
                      <a:cubicBezTo>
                        <a:pt x="307257" y="506592"/>
                        <a:pt x="556372" y="765908"/>
                        <a:pt x="556372" y="7659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67"/>
                <p:cNvSpPr/>
                <p:nvPr/>
              </p:nvSpPr>
              <p:spPr>
                <a:xfrm>
                  <a:off x="8015695" y="3434324"/>
                  <a:ext cx="346787" cy="147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805" h="1942274" extrusionOk="0">
                      <a:moveTo>
                        <a:pt x="102370" y="0"/>
                      </a:moveTo>
                      <a:cubicBezTo>
                        <a:pt x="102370" y="0"/>
                        <a:pt x="-288678" y="1385783"/>
                        <a:pt x="457806" y="194227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67"/>
                <p:cNvSpPr/>
                <p:nvPr/>
              </p:nvSpPr>
              <p:spPr>
                <a:xfrm>
                  <a:off x="8044506" y="2979751"/>
                  <a:ext cx="184432" cy="692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74" h="914787" extrusionOk="0">
                      <a:moveTo>
                        <a:pt x="0" y="914787"/>
                      </a:moveTo>
                      <a:cubicBezTo>
                        <a:pt x="0" y="914787"/>
                        <a:pt x="70880" y="820569"/>
                        <a:pt x="99750" y="632997"/>
                      </a:cubicBezTo>
                      <a:cubicBezTo>
                        <a:pt x="128621" y="445598"/>
                        <a:pt x="229235" y="5280"/>
                        <a:pt x="242547" y="94"/>
                      </a:cubicBezTo>
                      <a:cubicBezTo>
                        <a:pt x="256031" y="-4919"/>
                        <a:pt x="118767" y="191296"/>
                        <a:pt x="80388" y="379214"/>
                      </a:cubicBezTo>
                      <a:cubicBezTo>
                        <a:pt x="43911" y="558142"/>
                        <a:pt x="0" y="914787"/>
                        <a:pt x="0" y="9147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67"/>
                <p:cNvSpPr/>
                <p:nvPr/>
              </p:nvSpPr>
              <p:spPr>
                <a:xfrm>
                  <a:off x="8021605" y="3482976"/>
                  <a:ext cx="280883" cy="659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803" h="870823" extrusionOk="0">
                      <a:moveTo>
                        <a:pt x="0" y="870823"/>
                      </a:moveTo>
                      <a:cubicBezTo>
                        <a:pt x="0" y="870823"/>
                        <a:pt x="83500" y="787669"/>
                        <a:pt x="138648" y="606148"/>
                      </a:cubicBezTo>
                      <a:cubicBezTo>
                        <a:pt x="193795" y="424627"/>
                        <a:pt x="355954" y="3153"/>
                        <a:pt x="369957" y="41"/>
                      </a:cubicBezTo>
                      <a:cubicBezTo>
                        <a:pt x="383960" y="-3071"/>
                        <a:pt x="220419" y="171881"/>
                        <a:pt x="155589" y="352365"/>
                      </a:cubicBezTo>
                      <a:cubicBezTo>
                        <a:pt x="94218" y="523859"/>
                        <a:pt x="0" y="870823"/>
                        <a:pt x="0" y="87082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67"/>
                <p:cNvSpPr/>
                <p:nvPr/>
              </p:nvSpPr>
              <p:spPr>
                <a:xfrm>
                  <a:off x="8039140" y="3673256"/>
                  <a:ext cx="280883" cy="659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803" h="870823" extrusionOk="0">
                      <a:moveTo>
                        <a:pt x="0" y="870823"/>
                      </a:moveTo>
                      <a:cubicBezTo>
                        <a:pt x="0" y="870823"/>
                        <a:pt x="83500" y="787669"/>
                        <a:pt x="138647" y="606148"/>
                      </a:cubicBezTo>
                      <a:cubicBezTo>
                        <a:pt x="193795" y="424627"/>
                        <a:pt x="355954" y="3153"/>
                        <a:pt x="369957" y="41"/>
                      </a:cubicBezTo>
                      <a:cubicBezTo>
                        <a:pt x="383960" y="-3071"/>
                        <a:pt x="220418" y="171881"/>
                        <a:pt x="155589" y="352364"/>
                      </a:cubicBezTo>
                      <a:cubicBezTo>
                        <a:pt x="94045" y="523859"/>
                        <a:pt x="0" y="870823"/>
                        <a:pt x="0" y="87082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67"/>
                <p:cNvSpPr/>
                <p:nvPr/>
              </p:nvSpPr>
              <p:spPr>
                <a:xfrm>
                  <a:off x="8124728" y="3941010"/>
                  <a:ext cx="280883" cy="659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803" h="870823" extrusionOk="0">
                      <a:moveTo>
                        <a:pt x="0" y="870823"/>
                      </a:moveTo>
                      <a:cubicBezTo>
                        <a:pt x="0" y="870823"/>
                        <a:pt x="83500" y="787669"/>
                        <a:pt x="138648" y="606148"/>
                      </a:cubicBezTo>
                      <a:cubicBezTo>
                        <a:pt x="193795" y="424627"/>
                        <a:pt x="355954" y="3153"/>
                        <a:pt x="369957" y="41"/>
                      </a:cubicBezTo>
                      <a:cubicBezTo>
                        <a:pt x="383960" y="-3071"/>
                        <a:pt x="220418" y="171881"/>
                        <a:pt x="155589" y="352365"/>
                      </a:cubicBezTo>
                      <a:cubicBezTo>
                        <a:pt x="94218" y="524032"/>
                        <a:pt x="0" y="870823"/>
                        <a:pt x="0" y="87082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67"/>
                <p:cNvSpPr/>
                <p:nvPr/>
              </p:nvSpPr>
              <p:spPr>
                <a:xfrm>
                  <a:off x="8084421" y="3876777"/>
                  <a:ext cx="354836" cy="62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31" h="822560" extrusionOk="0">
                      <a:moveTo>
                        <a:pt x="0" y="822561"/>
                      </a:moveTo>
                      <a:cubicBezTo>
                        <a:pt x="0" y="822561"/>
                        <a:pt x="92489" y="749434"/>
                        <a:pt x="168209" y="575520"/>
                      </a:cubicBezTo>
                      <a:cubicBezTo>
                        <a:pt x="243930" y="401605"/>
                        <a:pt x="453457" y="1395"/>
                        <a:pt x="467633" y="12"/>
                      </a:cubicBezTo>
                      <a:cubicBezTo>
                        <a:pt x="481981" y="-1544"/>
                        <a:pt x="299250" y="153354"/>
                        <a:pt x="214195" y="325366"/>
                      </a:cubicBezTo>
                      <a:cubicBezTo>
                        <a:pt x="133461" y="488735"/>
                        <a:pt x="0" y="822561"/>
                        <a:pt x="0" y="82256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67"/>
                <p:cNvSpPr/>
                <p:nvPr/>
              </p:nvSpPr>
              <p:spPr>
                <a:xfrm>
                  <a:off x="7840912" y="3260906"/>
                  <a:ext cx="178681" cy="694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82" h="917311" extrusionOk="0">
                      <a:moveTo>
                        <a:pt x="234202" y="917312"/>
                      </a:moveTo>
                      <a:cubicBezTo>
                        <a:pt x="234202" y="917312"/>
                        <a:pt x="250106" y="800447"/>
                        <a:pt x="184067" y="622729"/>
                      </a:cubicBezTo>
                      <a:cubicBezTo>
                        <a:pt x="117855" y="445011"/>
                        <a:pt x="-8691" y="11436"/>
                        <a:pt x="472" y="371"/>
                      </a:cubicBezTo>
                      <a:cubicBezTo>
                        <a:pt x="9807" y="-10693"/>
                        <a:pt x="-14396" y="227705"/>
                        <a:pt x="43691" y="410436"/>
                      </a:cubicBezTo>
                      <a:cubicBezTo>
                        <a:pt x="98839" y="584351"/>
                        <a:pt x="234202" y="917312"/>
                        <a:pt x="234202" y="9173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67"/>
                <p:cNvSpPr/>
                <p:nvPr/>
              </p:nvSpPr>
              <p:spPr>
                <a:xfrm>
                  <a:off x="7685182" y="3609430"/>
                  <a:ext cx="342801" cy="62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543" h="831530" extrusionOk="0">
                      <a:moveTo>
                        <a:pt x="452544" y="831531"/>
                      </a:moveTo>
                      <a:cubicBezTo>
                        <a:pt x="452544" y="831531"/>
                        <a:pt x="439232" y="714320"/>
                        <a:pt x="331357" y="558385"/>
                      </a:cubicBezTo>
                      <a:cubicBezTo>
                        <a:pt x="223481" y="402277"/>
                        <a:pt x="-6100" y="13303"/>
                        <a:pt x="124" y="511"/>
                      </a:cubicBezTo>
                      <a:cubicBezTo>
                        <a:pt x="6348" y="-12455"/>
                        <a:pt x="41787" y="224386"/>
                        <a:pt x="142921" y="387409"/>
                      </a:cubicBezTo>
                      <a:cubicBezTo>
                        <a:pt x="239213" y="542135"/>
                        <a:pt x="452544" y="831531"/>
                        <a:pt x="452544" y="8315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67"/>
                <p:cNvSpPr/>
                <p:nvPr/>
              </p:nvSpPr>
              <p:spPr>
                <a:xfrm>
                  <a:off x="7706807" y="3925710"/>
                  <a:ext cx="388735" cy="60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181" h="795433" extrusionOk="0">
                      <a:moveTo>
                        <a:pt x="513182" y="795434"/>
                      </a:moveTo>
                      <a:cubicBezTo>
                        <a:pt x="513182" y="795434"/>
                        <a:pt x="491226" y="679606"/>
                        <a:pt x="371941" y="532142"/>
                      </a:cubicBezTo>
                      <a:cubicBezTo>
                        <a:pt x="252656" y="384678"/>
                        <a:pt x="-5277" y="13857"/>
                        <a:pt x="82" y="545"/>
                      </a:cubicBezTo>
                      <a:cubicBezTo>
                        <a:pt x="5441" y="-12767"/>
                        <a:pt x="58342" y="220790"/>
                        <a:pt x="171403" y="375515"/>
                      </a:cubicBezTo>
                      <a:cubicBezTo>
                        <a:pt x="278760" y="522807"/>
                        <a:pt x="513182" y="795434"/>
                        <a:pt x="513182" y="79543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67"/>
                <p:cNvSpPr/>
                <p:nvPr/>
              </p:nvSpPr>
              <p:spPr>
                <a:xfrm>
                  <a:off x="7770386" y="3459659"/>
                  <a:ext cx="243823" cy="67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878" h="890388" extrusionOk="0">
                      <a:moveTo>
                        <a:pt x="321836" y="890388"/>
                      </a:moveTo>
                      <a:cubicBezTo>
                        <a:pt x="321836" y="890388"/>
                        <a:pt x="326330" y="772659"/>
                        <a:pt x="243349" y="602029"/>
                      </a:cubicBezTo>
                      <a:cubicBezTo>
                        <a:pt x="160368" y="431399"/>
                        <a:pt x="-7841" y="12345"/>
                        <a:pt x="284" y="417"/>
                      </a:cubicBezTo>
                      <a:cubicBezTo>
                        <a:pt x="8409" y="-11339"/>
                        <a:pt x="7545" y="228096"/>
                        <a:pt x="82919" y="404431"/>
                      </a:cubicBezTo>
                      <a:cubicBezTo>
                        <a:pt x="154663" y="572121"/>
                        <a:pt x="321836" y="890388"/>
                        <a:pt x="321836" y="8903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67"/>
                <p:cNvSpPr/>
                <p:nvPr/>
              </p:nvSpPr>
              <p:spPr>
                <a:xfrm>
                  <a:off x="7891091" y="3144203"/>
                  <a:ext cx="138191" cy="70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31" h="931100" extrusionOk="0">
                      <a:moveTo>
                        <a:pt x="177078" y="931101"/>
                      </a:moveTo>
                      <a:cubicBezTo>
                        <a:pt x="177078" y="931101"/>
                        <a:pt x="201108" y="815619"/>
                        <a:pt x="147343" y="633752"/>
                      </a:cubicBezTo>
                      <a:cubicBezTo>
                        <a:pt x="93578" y="451885"/>
                        <a:pt x="-2887" y="10530"/>
                        <a:pt x="7140" y="330"/>
                      </a:cubicBezTo>
                      <a:cubicBezTo>
                        <a:pt x="17167" y="-10042"/>
                        <a:pt x="-23287" y="226108"/>
                        <a:pt x="21834" y="412469"/>
                      </a:cubicBezTo>
                      <a:cubicBezTo>
                        <a:pt x="65054" y="589495"/>
                        <a:pt x="177078" y="931101"/>
                        <a:pt x="177078" y="9311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67"/>
                <p:cNvSpPr/>
                <p:nvPr/>
              </p:nvSpPr>
              <p:spPr>
                <a:xfrm>
                  <a:off x="7649224" y="3631129"/>
                  <a:ext cx="380355" cy="60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119" h="802693" extrusionOk="0">
                      <a:moveTo>
                        <a:pt x="502119" y="802693"/>
                      </a:moveTo>
                      <a:cubicBezTo>
                        <a:pt x="502119" y="802693"/>
                        <a:pt x="481720" y="686520"/>
                        <a:pt x="364509" y="537327"/>
                      </a:cubicBezTo>
                      <a:cubicBezTo>
                        <a:pt x="247298" y="388134"/>
                        <a:pt x="-5275" y="13855"/>
                        <a:pt x="84" y="543"/>
                      </a:cubicBezTo>
                      <a:cubicBezTo>
                        <a:pt x="5616" y="-12768"/>
                        <a:pt x="55232" y="221480"/>
                        <a:pt x="166046" y="377934"/>
                      </a:cubicBezTo>
                      <a:cubicBezTo>
                        <a:pt x="271847" y="526781"/>
                        <a:pt x="502119" y="802693"/>
                        <a:pt x="502119" y="80269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67"/>
                <p:cNvSpPr/>
                <p:nvPr/>
              </p:nvSpPr>
              <p:spPr>
                <a:xfrm>
                  <a:off x="8033121" y="3132127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6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2"/>
                        <a:pt x="167864" y="347170"/>
                      </a:cubicBezTo>
                      <a:cubicBezTo>
                        <a:pt x="102343" y="517454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67"/>
                <p:cNvSpPr/>
                <p:nvPr/>
              </p:nvSpPr>
              <p:spPr>
                <a:xfrm>
                  <a:off x="8019380" y="3378812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6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2"/>
                        <a:pt x="167864" y="347170"/>
                      </a:cubicBezTo>
                      <a:cubicBezTo>
                        <a:pt x="102343" y="517454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rgbClr val="25411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67"/>
                <p:cNvSpPr/>
                <p:nvPr/>
              </p:nvSpPr>
              <p:spPr>
                <a:xfrm>
                  <a:off x="8019380" y="3378812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6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2"/>
                        <a:pt x="167864" y="347170"/>
                      </a:cubicBezTo>
                      <a:cubicBezTo>
                        <a:pt x="102343" y="517454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67"/>
                <p:cNvSpPr/>
                <p:nvPr/>
              </p:nvSpPr>
              <p:spPr>
                <a:xfrm>
                  <a:off x="8058640" y="3771805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7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3"/>
                        <a:pt x="167864" y="347171"/>
                      </a:cubicBezTo>
                      <a:cubicBezTo>
                        <a:pt x="102343" y="517282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67"/>
                <p:cNvSpPr/>
                <p:nvPr/>
              </p:nvSpPr>
              <p:spPr>
                <a:xfrm>
                  <a:off x="7984336" y="3054155"/>
                  <a:ext cx="68264" cy="696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18" h="919187" extrusionOk="0">
                      <a:moveTo>
                        <a:pt x="65309" y="919188"/>
                      </a:moveTo>
                      <a:cubicBezTo>
                        <a:pt x="65309" y="919188"/>
                        <a:pt x="102651" y="665058"/>
                        <a:pt x="85709" y="470399"/>
                      </a:cubicBezTo>
                      <a:cubicBezTo>
                        <a:pt x="68767" y="275739"/>
                        <a:pt x="28659" y="0"/>
                        <a:pt x="28659" y="0"/>
                      </a:cubicBezTo>
                      <a:cubicBezTo>
                        <a:pt x="28659" y="0"/>
                        <a:pt x="-19400" y="324663"/>
                        <a:pt x="8951" y="532462"/>
                      </a:cubicBezTo>
                      <a:cubicBezTo>
                        <a:pt x="37476" y="740433"/>
                        <a:pt x="65309" y="919188"/>
                        <a:pt x="65309" y="91918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67"/>
                <p:cNvSpPr/>
                <p:nvPr/>
              </p:nvSpPr>
              <p:spPr>
                <a:xfrm>
                  <a:off x="7764581" y="3391138"/>
                  <a:ext cx="249992" cy="650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022" h="858853" extrusionOk="0">
                      <a:moveTo>
                        <a:pt x="330023" y="858854"/>
                      </a:moveTo>
                      <a:cubicBezTo>
                        <a:pt x="330023" y="858854"/>
                        <a:pt x="283692" y="606280"/>
                        <a:pt x="205205" y="427179"/>
                      </a:cubicBezTo>
                      <a:cubicBezTo>
                        <a:pt x="126719" y="248079"/>
                        <a:pt x="0" y="0"/>
                        <a:pt x="0" y="0"/>
                      </a:cubicBezTo>
                      <a:cubicBezTo>
                        <a:pt x="0" y="0"/>
                        <a:pt x="58605" y="322934"/>
                        <a:pt x="152305" y="510679"/>
                      </a:cubicBezTo>
                      <a:cubicBezTo>
                        <a:pt x="246177" y="698424"/>
                        <a:pt x="330023" y="858854"/>
                        <a:pt x="330023" y="8588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0" name="Google Shape;2740;p67"/>
                <p:cNvSpPr/>
                <p:nvPr/>
              </p:nvSpPr>
              <p:spPr>
                <a:xfrm>
                  <a:off x="7676639" y="3782168"/>
                  <a:ext cx="372172" cy="589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316" h="777601" extrusionOk="0">
                      <a:moveTo>
                        <a:pt x="491317" y="777602"/>
                      </a:moveTo>
                      <a:cubicBezTo>
                        <a:pt x="491317" y="777602"/>
                        <a:pt x="396580" y="538858"/>
                        <a:pt x="284556" y="378774"/>
                      </a:cubicBezTo>
                      <a:cubicBezTo>
                        <a:pt x="172531" y="218517"/>
                        <a:pt x="0" y="0"/>
                        <a:pt x="0" y="0"/>
                      </a:cubicBezTo>
                      <a:cubicBezTo>
                        <a:pt x="0" y="0"/>
                        <a:pt x="120668" y="305128"/>
                        <a:pt x="249289" y="471090"/>
                      </a:cubicBezTo>
                      <a:cubicBezTo>
                        <a:pt x="377737" y="636707"/>
                        <a:pt x="491317" y="777602"/>
                        <a:pt x="491317" y="7776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1" name="Google Shape;2741;p67"/>
                <p:cNvSpPr/>
                <p:nvPr/>
              </p:nvSpPr>
              <p:spPr>
                <a:xfrm>
                  <a:off x="7641828" y="4172021"/>
                  <a:ext cx="508495" cy="476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81" h="628927" extrusionOk="0">
                      <a:moveTo>
                        <a:pt x="671282" y="628927"/>
                      </a:moveTo>
                      <a:cubicBezTo>
                        <a:pt x="671282" y="628927"/>
                        <a:pt x="519496" y="421820"/>
                        <a:pt x="370822" y="294928"/>
                      </a:cubicBezTo>
                      <a:cubicBezTo>
                        <a:pt x="222147" y="168037"/>
                        <a:pt x="0" y="0"/>
                        <a:pt x="0" y="0"/>
                      </a:cubicBezTo>
                      <a:cubicBezTo>
                        <a:pt x="0" y="0"/>
                        <a:pt x="193622" y="265021"/>
                        <a:pt x="359757" y="393123"/>
                      </a:cubicBezTo>
                      <a:cubicBezTo>
                        <a:pt x="525892" y="521225"/>
                        <a:pt x="671282" y="628927"/>
                        <a:pt x="671282" y="6289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67"/>
                <p:cNvSpPr/>
                <p:nvPr/>
              </p:nvSpPr>
              <p:spPr>
                <a:xfrm>
                  <a:off x="8018071" y="3251503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494" y="665404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67"/>
                <p:cNvSpPr/>
                <p:nvPr/>
              </p:nvSpPr>
              <p:spPr>
                <a:xfrm>
                  <a:off x="8027755" y="3604713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321" y="665404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67"/>
                <p:cNvSpPr/>
                <p:nvPr/>
              </p:nvSpPr>
              <p:spPr>
                <a:xfrm>
                  <a:off x="8077092" y="3852706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321" y="665404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67"/>
                <p:cNvSpPr/>
                <p:nvPr/>
              </p:nvSpPr>
              <p:spPr>
                <a:xfrm>
                  <a:off x="8150378" y="4024404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321" y="665231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6" name="Google Shape;2746;p67"/>
              <p:cNvGrpSpPr/>
              <p:nvPr/>
            </p:nvGrpSpPr>
            <p:grpSpPr>
              <a:xfrm rot="2285354" flipH="1">
                <a:off x="8613157" y="3217698"/>
                <a:ext cx="1009504" cy="2455954"/>
                <a:chOff x="6623732" y="2930093"/>
                <a:chExt cx="759082" cy="1846719"/>
              </a:xfrm>
            </p:grpSpPr>
            <p:sp>
              <p:nvSpPr>
                <p:cNvPr id="2747" name="Google Shape;2747;p67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67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67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67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67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67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753" name="Google Shape;2753;p67"/>
          <p:cNvSpPr txBox="1">
            <a:spLocks noGrp="1"/>
          </p:cNvSpPr>
          <p:nvPr>
            <p:ph type="title"/>
          </p:nvPr>
        </p:nvSpPr>
        <p:spPr>
          <a:xfrm>
            <a:off x="2875147" y="1240914"/>
            <a:ext cx="5036798" cy="146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4000" err="1"/>
              <a:t>Any</a:t>
            </a:r>
            <a:r>
              <a:rPr lang="pt-BR" sz="4000" dirty="0"/>
              <a:t> </a:t>
            </a:r>
            <a:r>
              <a:rPr lang="pt-BR" sz="4000" err="1"/>
              <a:t>questions</a:t>
            </a:r>
            <a:r>
              <a:rPr lang="pt-BR" sz="4000" dirty="0"/>
              <a:t>?</a:t>
            </a:r>
          </a:p>
        </p:txBody>
      </p:sp>
      <p:sp>
        <p:nvSpPr>
          <p:cNvPr id="2755" name="Google Shape;2755;p67"/>
          <p:cNvSpPr txBox="1">
            <a:spLocks noGrp="1"/>
          </p:cNvSpPr>
          <p:nvPr>
            <p:ph type="subTitle" idx="1"/>
          </p:nvPr>
        </p:nvSpPr>
        <p:spPr>
          <a:xfrm>
            <a:off x="4454462" y="3949398"/>
            <a:ext cx="3452513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b="1"/>
              <a:t>Team </a:t>
            </a:r>
            <a:r>
              <a:rPr lang="pt-BR" b="1" err="1"/>
              <a:t>Greedy</a:t>
            </a:r>
            <a:r>
              <a:rPr lang="pt-BR" b="1"/>
              <a:t> </a:t>
            </a:r>
            <a:r>
              <a:rPr lang="pt-BR" b="1" err="1"/>
              <a:t>Whales</a:t>
            </a:r>
            <a:endParaRPr lang="pt-BR" b="1"/>
          </a:p>
          <a:p>
            <a:pPr marL="0" indent="0"/>
            <a:r>
              <a:rPr lang="pt-BR" err="1"/>
              <a:t>Rohit</a:t>
            </a:r>
            <a:r>
              <a:rPr lang="pt-BR"/>
              <a:t> Kumar </a:t>
            </a:r>
            <a:r>
              <a:rPr lang="pt-BR" err="1"/>
              <a:t>Sah</a:t>
            </a:r>
            <a:r>
              <a:rPr lang="pt-BR"/>
              <a:t> &amp; </a:t>
            </a:r>
            <a:r>
              <a:rPr lang="pt-BR" err="1"/>
              <a:t>Dipesh</a:t>
            </a:r>
            <a:r>
              <a:rPr lang="pt-BR"/>
              <a:t> </a:t>
            </a:r>
            <a:r>
              <a:rPr lang="pt-BR" err="1"/>
              <a:t>Duwal</a:t>
            </a:r>
            <a:endParaRPr lang="pt-B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186A04-6F55-26B0-C671-E7D1AACAB70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02529" y="620377"/>
            <a:ext cx="3802181" cy="651922"/>
          </a:xfrm>
        </p:spPr>
        <p:txBody>
          <a:bodyPr/>
          <a:lstStyle/>
          <a:p>
            <a:r>
              <a:rPr lang="en-GB" sz="4000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Methodology</a:t>
            </a:r>
            <a:endParaRPr lang="en-US" err="1"/>
          </a:p>
        </p:txBody>
      </p:sp>
      <p:sp>
        <p:nvSpPr>
          <p:cNvPr id="1561" name="Google Shape;1561;p42"/>
          <p:cNvSpPr txBox="1">
            <a:spLocks noGrp="1"/>
          </p:cNvSpPr>
          <p:nvPr>
            <p:ph type="title" idx="5"/>
          </p:nvPr>
        </p:nvSpPr>
        <p:spPr>
          <a:xfrm>
            <a:off x="1058305" y="1249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1563" name="Google Shape;1563;p42"/>
          <p:cNvSpPr txBox="1">
            <a:spLocks noGrp="1"/>
          </p:cNvSpPr>
          <p:nvPr>
            <p:ph type="title" idx="7"/>
          </p:nvPr>
        </p:nvSpPr>
        <p:spPr>
          <a:xfrm>
            <a:off x="4264285" y="127449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34D98EEF-5C29-1FB3-1304-F79787E2C4B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272078" y="1784028"/>
            <a:ext cx="3750548" cy="1912917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Greedy Best-First Search (GBFS)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Divide &amp; Conquer Trail Selection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Dynamic Programming with </a:t>
            </a:r>
            <a:r>
              <a:rPr lang="en-US" sz="1800" dirty="0" err="1">
                <a:solidFill>
                  <a:schemeClr val="tx1"/>
                </a:solidFill>
              </a:rPr>
              <a:t>memoized</a:t>
            </a:r>
            <a:r>
              <a:rPr lang="en-US" sz="1800">
                <a:solidFill>
                  <a:schemeClr val="tx1"/>
                </a:solidFill>
              </a:rPr>
              <a:t> recursion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329D9D5D-3549-3356-E4B1-30CDBBD81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" y="1754211"/>
            <a:ext cx="3462311" cy="2777621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</a:rPr>
              <a:t>Optimize route for difficulty, time, and importance</a:t>
            </a:r>
            <a:endParaRPr lang="en-US">
              <a:solidFill>
                <a:schemeClr val="tx1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</a:rPr>
              <a:t>Ensure feasibility under diverse trekking scenarios</a:t>
            </a:r>
            <a:endParaRPr lang="en-US">
              <a:solidFill>
                <a:schemeClr val="tx1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</a:rPr>
              <a:t>Evaluate algorithm scalability, adaptability, and real-world effectiveness</a:t>
            </a:r>
            <a:endParaRPr lang="en-US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9D2E9EC7-DE8A-EF97-47B3-36E87D07D2C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629888" y="1259918"/>
            <a:ext cx="3308256" cy="484031"/>
          </a:xfrm>
        </p:spPr>
        <p:txBody>
          <a:bodyPr/>
          <a:lstStyle/>
          <a:p>
            <a:r>
              <a:rPr lang="en-US"/>
              <a:t>Algorithms Chosen:</a:t>
            </a:r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F24FF971-2914-F205-556A-39B2598F6662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1617719" y="1249979"/>
            <a:ext cx="997409" cy="469123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>
          <a:extLst>
            <a:ext uri="{FF2B5EF4-FFF2-40B4-BE49-F238E27FC236}">
              <a16:creationId xmlns:a16="http://schemas.microsoft.com/office/drawing/2014/main" id="{F1E23724-26F4-C977-C024-6725F5FBE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8">
            <a:extLst>
              <a:ext uri="{FF2B5EF4-FFF2-40B4-BE49-F238E27FC236}">
                <a16:creationId xmlns:a16="http://schemas.microsoft.com/office/drawing/2014/main" id="{33AAB358-DB56-EE9A-5A82-B7EA0799B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err="1"/>
              <a:t>Algorithm</a:t>
            </a:r>
            <a:r>
              <a:rPr lang="pt-BR"/>
              <a:t> 1 – </a:t>
            </a:r>
            <a:r>
              <a:rPr lang="pt-BR" err="1"/>
              <a:t>Greedy</a:t>
            </a:r>
            <a:r>
              <a:rPr lang="pt-BR"/>
              <a:t> BFS</a:t>
            </a:r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4B2D63A-D23D-C22A-E4DE-8CDFB3972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4276" y="1232886"/>
            <a:ext cx="4779847" cy="2653473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Iteratively selects the </a:t>
            </a:r>
            <a:r>
              <a:rPr lang="en-US" b="1">
                <a:solidFill>
                  <a:schemeClr val="tx1"/>
                </a:solidFill>
              </a:rPr>
              <a:t>next best unvisited neighbor</a:t>
            </a:r>
            <a:r>
              <a:rPr lang="en-US">
                <a:solidFill>
                  <a:schemeClr val="tx1"/>
                </a:solidFill>
              </a:rPr>
              <a:t> based on a heuristic score.</a:t>
            </a:r>
          </a:p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Prioritizes </a:t>
            </a:r>
            <a:r>
              <a:rPr lang="en-US" b="1">
                <a:solidFill>
                  <a:schemeClr val="tx1"/>
                </a:solidFill>
              </a:rPr>
              <a:t>importance</a:t>
            </a:r>
            <a:r>
              <a:rPr lang="en-US">
                <a:solidFill>
                  <a:schemeClr val="tx1"/>
                </a:solidFill>
              </a:rPr>
              <a:t>, while penalizing </a:t>
            </a:r>
            <a:r>
              <a:rPr lang="en-US" b="1">
                <a:solidFill>
                  <a:schemeClr val="tx1"/>
                </a:solidFill>
              </a:rPr>
              <a:t>altitude gain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travel time</a:t>
            </a:r>
            <a:r>
              <a:rPr lang="en-US">
                <a:solidFill>
                  <a:schemeClr val="tx1"/>
                </a:solidFill>
              </a:rPr>
              <a:t>.</a:t>
            </a:r>
          </a:p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Uses a </a:t>
            </a:r>
            <a:r>
              <a:rPr lang="en-US" b="1">
                <a:solidFill>
                  <a:schemeClr val="tx1"/>
                </a:solidFill>
              </a:rPr>
              <a:t>stack-based approach</a:t>
            </a:r>
            <a:r>
              <a:rPr lang="en-US">
                <a:solidFill>
                  <a:schemeClr val="tx1"/>
                </a:solidFill>
              </a:rPr>
              <a:t> to explore one path deeply until blocked.</a:t>
            </a:r>
          </a:p>
          <a:p>
            <a:pPr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Fast and simple, but </a:t>
            </a:r>
            <a:r>
              <a:rPr lang="en-US" b="1">
                <a:solidFill>
                  <a:schemeClr val="tx1"/>
                </a:solidFill>
              </a:rPr>
              <a:t>not guaranteed to find the optimal path</a:t>
            </a:r>
            <a:r>
              <a:rPr lang="en-US">
                <a:solidFill>
                  <a:schemeClr val="tx1"/>
                </a:solidFill>
              </a:rPr>
              <a:t>.</a:t>
            </a:r>
          </a:p>
          <a:p>
            <a:pPr algn="l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</a:rPr>
              <a:t>Time Complexity:</a:t>
            </a:r>
            <a:r>
              <a:rPr lang="en-US">
                <a:solidFill>
                  <a:schemeClr val="tx1"/>
                </a:solidFill>
              </a:rPr>
              <a:t> O(</a:t>
            </a:r>
            <a:r>
              <a:rPr lang="en-US" err="1">
                <a:solidFill>
                  <a:schemeClr val="tx1"/>
                </a:solidFill>
              </a:rPr>
              <a:t>n⋅d</a:t>
            </a:r>
            <a:r>
              <a:rPr lang="en-US">
                <a:solidFill>
                  <a:schemeClr val="tx1"/>
                </a:solidFill>
              </a:rPr>
              <a:t>), where d is the average number of neighbors.</a:t>
            </a:r>
          </a:p>
          <a:p>
            <a:pPr algn="l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</a:rPr>
              <a:t>Space Complexity:</a:t>
            </a:r>
            <a:r>
              <a:rPr lang="en-US">
                <a:solidFill>
                  <a:schemeClr val="tx1"/>
                </a:solidFill>
              </a:rPr>
              <a:t> O(n) for the stack, visited set, and path.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43340F-ECDB-30FA-DE00-4ABB0873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89" y="1231831"/>
            <a:ext cx="3790536" cy="298298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EBD91B-C1CE-A1A5-FCAD-81FDF58E89F8}"/>
              </a:ext>
            </a:extLst>
          </p:cNvPr>
          <p:cNvSpPr/>
          <p:nvPr/>
        </p:nvSpPr>
        <p:spPr>
          <a:xfrm>
            <a:off x="4343932" y="4139649"/>
            <a:ext cx="4539460" cy="5400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80F01-F380-C994-441A-286488620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12" y="4215848"/>
            <a:ext cx="4366592" cy="369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328D0-02AE-0FF1-32B2-7EE1849A0E1B}"/>
              </a:ext>
            </a:extLst>
          </p:cNvPr>
          <p:cNvSpPr txBox="1"/>
          <p:nvPr/>
        </p:nvSpPr>
        <p:spPr>
          <a:xfrm>
            <a:off x="5466522" y="3888685"/>
            <a:ext cx="256429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solidFill>
                  <a:schemeClr val="accent2"/>
                </a:solidFill>
                <a:latin typeface="Nunito Sans"/>
              </a:rPr>
              <a:t>Greedy Heuristic Score Equation:</a:t>
            </a:r>
            <a:endParaRPr lang="en-US" sz="105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DC25BCA7-17DD-2B00-8590-F4FB64ABF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45">
            <a:extLst>
              <a:ext uri="{FF2B5EF4-FFF2-40B4-BE49-F238E27FC236}">
                <a16:creationId xmlns:a16="http://schemas.microsoft.com/office/drawing/2014/main" id="{B00E9459-57A5-FFBD-D9C5-4F75F46AA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522" y="415077"/>
            <a:ext cx="82833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400" err="1"/>
              <a:t>Algorithm</a:t>
            </a:r>
            <a:r>
              <a:rPr lang="pt-BR" sz="2400"/>
              <a:t> 2 -  Divide </a:t>
            </a:r>
            <a:r>
              <a:rPr lang="pt-BR" sz="2400" err="1"/>
              <a:t>and</a:t>
            </a:r>
            <a:r>
              <a:rPr lang="pt-BR" sz="2400"/>
              <a:t> </a:t>
            </a:r>
            <a:r>
              <a:rPr lang="pt-BR" sz="2400" err="1"/>
              <a:t>Conquer</a:t>
            </a:r>
            <a:r>
              <a:rPr lang="pt-BR" sz="2400"/>
              <a:t> Trail </a:t>
            </a:r>
            <a:r>
              <a:rPr lang="pt-BR" sz="2400" err="1"/>
              <a:t>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2B02B-EA68-EE12-51F1-5B1D1397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25" y="1233238"/>
            <a:ext cx="3695709" cy="2977815"/>
          </a:xfrm>
          <a:prstGeom prst="rect">
            <a:avLst/>
          </a:prstGeom>
        </p:spPr>
      </p:pic>
      <p:sp>
        <p:nvSpPr>
          <p:cNvPr id="6" name="Subtitle 12">
            <a:extLst>
              <a:ext uri="{FF2B5EF4-FFF2-40B4-BE49-F238E27FC236}">
                <a16:creationId xmlns:a16="http://schemas.microsoft.com/office/drawing/2014/main" id="{4D9FC7DD-8093-72B5-32AD-447C2FAC5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6598" y="1059931"/>
            <a:ext cx="4779847" cy="2731221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Recursively explores all outbound trail paths from the start node.</a:t>
            </a:r>
          </a:p>
          <a:p>
            <a:pPr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Selects the path that maximizes </a:t>
            </a:r>
            <a:r>
              <a:rPr lang="en-US" b="1" dirty="0">
                <a:solidFill>
                  <a:schemeClr val="tx1"/>
                </a:solidFill>
              </a:rPr>
              <a:t>importance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exploration depth</a:t>
            </a:r>
            <a:r>
              <a:rPr lang="en-US" dirty="0">
                <a:solidFill>
                  <a:schemeClr val="tx1"/>
                </a:solidFill>
              </a:rPr>
              <a:t>, and fits within the time budget.</a:t>
            </a:r>
          </a:p>
          <a:p>
            <a:pPr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Represents a divide-and-conquer approach by </a:t>
            </a:r>
            <a:r>
              <a:rPr lang="en-US" b="1" dirty="0">
                <a:solidFill>
                  <a:schemeClr val="tx1"/>
                </a:solidFill>
              </a:rPr>
              <a:t>splitting the trail problem</a:t>
            </a:r>
            <a:r>
              <a:rPr lang="en-US" dirty="0">
                <a:solidFill>
                  <a:schemeClr val="tx1"/>
                </a:solidFill>
              </a:rPr>
              <a:t> into: Outbound exploration (subproblem 1) and Return optimization (subproblem 2)</a:t>
            </a:r>
          </a:p>
          <a:p>
            <a:pPr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Guarantees optimality but at the cost of high computation</a:t>
            </a:r>
          </a:p>
          <a:p>
            <a:pPr marL="482600" indent="-342900" algn="l">
              <a:buFont typeface="Arial"/>
              <a:buChar char="•"/>
            </a:pPr>
            <a:endParaRPr lang="en-US">
              <a:solidFill>
                <a:schemeClr val="tx1"/>
              </a:solidFill>
            </a:endParaRPr>
          </a:p>
          <a:p>
            <a:pPr>
              <a:buFont typeface="Arial"/>
              <a:buChar char="•"/>
            </a:pP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271B42-8478-62A0-D3EA-74CCCFD11E5E}"/>
              </a:ext>
            </a:extLst>
          </p:cNvPr>
          <p:cNvSpPr txBox="1"/>
          <p:nvPr/>
        </p:nvSpPr>
        <p:spPr>
          <a:xfrm>
            <a:off x="4200525" y="3403433"/>
            <a:ext cx="3848601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Nunito Sans"/>
              </a:rPr>
              <a:t>Time Complexity:</a:t>
            </a:r>
            <a:r>
              <a:rPr lang="en-US" sz="1200" dirty="0">
                <a:solidFill>
                  <a:schemeClr val="tx1"/>
                </a:solidFill>
                <a:latin typeface="Nunito Sans"/>
              </a:rPr>
              <a:t> O(n</a:t>
            </a:r>
            <a:r>
              <a:rPr lang="en-US" sz="1200" baseline="30000" dirty="0">
                <a:solidFill>
                  <a:schemeClr val="tx1"/>
                </a:solidFill>
                <a:latin typeface="Nunito Sans"/>
              </a:rPr>
              <a:t>2</a:t>
            </a:r>
            <a:r>
              <a:rPr lang="en-US" sz="1200" dirty="0">
                <a:solidFill>
                  <a:schemeClr val="tx1"/>
                </a:solidFill>
                <a:latin typeface="Nunito Sans"/>
              </a:rPr>
              <a:t>)+O(</a:t>
            </a:r>
            <a:r>
              <a:rPr lang="en-US" sz="1200" dirty="0" err="1">
                <a:solidFill>
                  <a:schemeClr val="tx1"/>
                </a:solidFill>
                <a:latin typeface="Nunito Sans"/>
              </a:rPr>
              <a:t>ElogV</a:t>
            </a:r>
            <a:r>
              <a:rPr lang="en-US" sz="1200" dirty="0">
                <a:solidFill>
                  <a:schemeClr val="tx1"/>
                </a:solidFill>
                <a:latin typeface="Nunito Sans"/>
              </a:rPr>
              <a:t>)</a:t>
            </a:r>
            <a:br>
              <a:rPr lang="en-US" sz="1200" dirty="0">
                <a:solidFill>
                  <a:schemeClr val="tx1"/>
                </a:solidFill>
                <a:latin typeface="Nunito Sans"/>
              </a:rPr>
            </a:br>
            <a:r>
              <a:rPr lang="en-US" sz="1100" b="1" dirty="0">
                <a:solidFill>
                  <a:schemeClr val="tx1"/>
                </a:solidFill>
                <a:latin typeface="Nunito Sans"/>
              </a:rPr>
              <a:t>Why:</a:t>
            </a:r>
            <a:r>
              <a:rPr lang="en-US" sz="1100" dirty="0">
                <a:solidFill>
                  <a:schemeClr val="tx1"/>
                </a:solidFill>
                <a:latin typeface="Nunito Sans"/>
              </a:rPr>
              <a:t> It recursively explores all simple outbound paths and uses Dijkstra once for return paths.</a:t>
            </a:r>
          </a:p>
          <a:p>
            <a:pPr marL="228600" indent="-228600">
              <a:buFont typeface="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Nunito Sans"/>
              </a:rPr>
              <a:t>Space Complexity:</a:t>
            </a:r>
            <a:r>
              <a:rPr lang="en-US" sz="1200" dirty="0">
                <a:solidFill>
                  <a:schemeClr val="tx1"/>
                </a:solidFill>
                <a:latin typeface="Nunito Sans"/>
              </a:rPr>
              <a:t> O(</a:t>
            </a:r>
            <a:r>
              <a:rPr lang="en-US" sz="1200" dirty="0" err="1">
                <a:solidFill>
                  <a:schemeClr val="tx1"/>
                </a:solidFill>
                <a:latin typeface="Nunito Sans"/>
              </a:rPr>
              <a:t>n+E</a:t>
            </a:r>
            <a:r>
              <a:rPr lang="en-US" sz="1200" dirty="0">
                <a:solidFill>
                  <a:schemeClr val="tx1"/>
                </a:solidFill>
                <a:latin typeface="Nunito Sans"/>
              </a:rPr>
              <a:t>)</a:t>
            </a:r>
            <a:br>
              <a:rPr lang="en-US" sz="1200" dirty="0">
                <a:solidFill>
                  <a:schemeClr val="tx1"/>
                </a:solidFill>
                <a:latin typeface="Nunito Sans"/>
              </a:rPr>
            </a:br>
            <a:r>
              <a:rPr lang="en-US" sz="1100" b="1" dirty="0">
                <a:solidFill>
                  <a:schemeClr val="tx1"/>
                </a:solidFill>
                <a:latin typeface="Nunito Sans"/>
              </a:rPr>
              <a:t>Why:</a:t>
            </a:r>
            <a:r>
              <a:rPr lang="en-US" sz="1100" dirty="0">
                <a:solidFill>
                  <a:schemeClr val="tx1"/>
                </a:solidFill>
                <a:latin typeface="Nunito Sans"/>
              </a:rPr>
              <a:t> It stores the path, visited nodes, and Dijkstra’s return tables.</a:t>
            </a:r>
          </a:p>
        </p:txBody>
      </p:sp>
    </p:spTree>
    <p:extLst>
      <p:ext uri="{BB962C8B-B14F-4D97-AF65-F5344CB8AC3E}">
        <p14:creationId xmlns:p14="http://schemas.microsoft.com/office/powerpoint/2010/main" val="266173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>
          <a:extLst>
            <a:ext uri="{FF2B5EF4-FFF2-40B4-BE49-F238E27FC236}">
              <a16:creationId xmlns:a16="http://schemas.microsoft.com/office/drawing/2014/main" id="{7A6E8401-C926-F333-9667-0DF44FE5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A4ECBA-77F5-BB51-2D59-8281650D3B7F}"/>
              </a:ext>
            </a:extLst>
          </p:cNvPr>
          <p:cNvSpPr/>
          <p:nvPr/>
        </p:nvSpPr>
        <p:spPr>
          <a:xfrm>
            <a:off x="253980" y="4353340"/>
            <a:ext cx="4464917" cy="65929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6" name="Google Shape;1556;p42">
            <a:extLst>
              <a:ext uri="{FF2B5EF4-FFF2-40B4-BE49-F238E27FC236}">
                <a16:creationId xmlns:a16="http://schemas.microsoft.com/office/drawing/2014/main" id="{3E5E8529-DFB8-072F-D0B4-0EF638218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442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err="1"/>
              <a:t>Algorithm</a:t>
            </a:r>
            <a:r>
              <a:rPr lang="pt-BR"/>
              <a:t> 3 – Dynamic </a:t>
            </a:r>
            <a:r>
              <a:rPr lang="pt-BR" err="1"/>
              <a:t>Programming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32C586-E1CD-ED3E-0E92-E6581C8D3E3D}"/>
              </a:ext>
            </a:extLst>
          </p:cNvPr>
          <p:cNvSpPr txBox="1"/>
          <p:nvPr/>
        </p:nvSpPr>
        <p:spPr>
          <a:xfrm>
            <a:off x="534881" y="933625"/>
            <a:ext cx="3498640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Nunito Sans"/>
              </a:rPr>
              <a:t>Recursively explores all paths with </a:t>
            </a:r>
            <a:r>
              <a:rPr lang="en-US" err="1">
                <a:solidFill>
                  <a:schemeClr val="tx1"/>
                </a:solidFill>
                <a:latin typeface="Nunito Sans"/>
              </a:rPr>
              <a:t>memoization</a:t>
            </a:r>
            <a:r>
              <a:rPr lang="en-US" dirty="0">
                <a:solidFill>
                  <a:schemeClr val="tx1"/>
                </a:solidFill>
                <a:latin typeface="Nunito Sans"/>
              </a:rPr>
              <a:t> to avoid </a:t>
            </a:r>
            <a:r>
              <a:rPr lang="en-US" err="1">
                <a:solidFill>
                  <a:schemeClr val="tx1"/>
                </a:solidFill>
                <a:latin typeface="Nunito Sans"/>
              </a:rPr>
              <a:t>recomputation</a:t>
            </a:r>
            <a:r>
              <a:rPr lang="en-US" dirty="0">
                <a:solidFill>
                  <a:schemeClr val="tx1"/>
                </a:solidFill>
                <a:latin typeface="Nunito Sans"/>
              </a:rPr>
              <a:t>.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Nunito Sans"/>
              </a:rPr>
              <a:t>Stores best scores for each node and visited set combination.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Nunito Sans"/>
              </a:rPr>
              <a:t>Guarantees optimal path under time and visit constraints.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Nunito Sans"/>
              </a:rPr>
              <a:t>Uses DP by solving and caching overlapping subproblems.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Nunito Sans"/>
              </a:rPr>
              <a:t>More accurate but slower than greedy methods.</a:t>
            </a:r>
          </a:p>
          <a:p>
            <a:pPr marL="285750" indent="-285750">
              <a:buChar char="•"/>
            </a:pPr>
            <a:endParaRPr lang="en-US" sz="1600">
              <a:solidFill>
                <a:schemeClr val="tx1"/>
              </a:solidFill>
              <a:latin typeface="Nunito Sans"/>
            </a:endParaRPr>
          </a:p>
          <a:p>
            <a:pPr marL="452755" indent="-342900">
              <a:buChar char="•"/>
            </a:pPr>
            <a:endParaRPr lang="en-US" sz="1600">
              <a:solidFill>
                <a:schemeClr val="tx1"/>
              </a:solidFill>
              <a:latin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E2C48-A8DB-9AA6-886D-66158A04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917" y="934923"/>
            <a:ext cx="4453576" cy="3609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0002E2-A0AE-D1CF-6E54-C963C335B9A6}"/>
              </a:ext>
            </a:extLst>
          </p:cNvPr>
          <p:cNvSpPr txBox="1"/>
          <p:nvPr/>
        </p:nvSpPr>
        <p:spPr>
          <a:xfrm>
            <a:off x="618515" y="3191312"/>
            <a:ext cx="33395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tx1"/>
                </a:solidFill>
                <a:latin typeface="Nunito Sans"/>
              </a:rPr>
              <a:t>Time Complexity:</a:t>
            </a:r>
            <a:r>
              <a:rPr lang="en-US" dirty="0">
                <a:solidFill>
                  <a:schemeClr val="tx1"/>
                </a:solidFill>
                <a:latin typeface="Nunito Sans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Nunito Sans"/>
              </a:rPr>
              <a:t>O(n</a:t>
            </a:r>
            <a:r>
              <a:rPr lang="en-US" sz="1200" baseline="30000" dirty="0">
                <a:solidFill>
                  <a:schemeClr val="tx1"/>
                </a:solidFill>
                <a:latin typeface="Nunito Sans"/>
              </a:rPr>
              <a:t>2</a:t>
            </a:r>
            <a:r>
              <a:rPr lang="en-US" sz="1200" dirty="0">
                <a:solidFill>
                  <a:schemeClr val="tx1"/>
                </a:solidFill>
                <a:latin typeface="Nunito Sans"/>
              </a:rPr>
              <a:t>)+O(</a:t>
            </a:r>
            <a:r>
              <a:rPr lang="en-US" sz="1200" dirty="0" err="1">
                <a:solidFill>
                  <a:schemeClr val="tx1"/>
                </a:solidFill>
                <a:latin typeface="Nunito Sans"/>
              </a:rPr>
              <a:t>ElogV</a:t>
            </a:r>
            <a:r>
              <a:rPr lang="en-US" sz="1200" dirty="0">
                <a:solidFill>
                  <a:schemeClr val="tx1"/>
                </a:solidFill>
                <a:latin typeface="Nunito Sans"/>
              </a:rPr>
              <a:t>)</a:t>
            </a:r>
          </a:p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tx1"/>
                </a:solidFill>
                <a:latin typeface="Nunito Sans"/>
              </a:rPr>
              <a:t>Space Complexity:</a:t>
            </a:r>
            <a:r>
              <a:rPr lang="en-US" dirty="0">
                <a:solidFill>
                  <a:schemeClr val="tx1"/>
                </a:solidFill>
                <a:latin typeface="Nunito Sans"/>
              </a:rPr>
              <a:t> O(</a:t>
            </a:r>
            <a:r>
              <a:rPr lang="en-US" dirty="0" err="1">
                <a:solidFill>
                  <a:schemeClr val="tx1"/>
                </a:solidFill>
                <a:latin typeface="Nunito Sans"/>
              </a:rPr>
              <a:t>n+E</a:t>
            </a:r>
            <a:r>
              <a:rPr lang="en-US" dirty="0">
                <a:solidFill>
                  <a:schemeClr val="tx1"/>
                </a:solidFill>
                <a:latin typeface="Nunito Sans"/>
              </a:rPr>
              <a:t>)</a:t>
            </a:r>
          </a:p>
          <a:p>
            <a:r>
              <a:rPr lang="en-US" sz="1000" dirty="0">
                <a:solidFill>
                  <a:schemeClr val="tx1"/>
                </a:solidFill>
                <a:latin typeface="Nunito Sans"/>
              </a:rPr>
              <a:t>As it explores all subsets of nodes via recursion and </a:t>
            </a:r>
            <a:r>
              <a:rPr lang="en-US" sz="1000" dirty="0" err="1">
                <a:solidFill>
                  <a:schemeClr val="tx1"/>
                </a:solidFill>
                <a:latin typeface="Nunito Sans"/>
              </a:rPr>
              <a:t>memoizes</a:t>
            </a:r>
            <a:r>
              <a:rPr lang="en-US" sz="1000" dirty="0">
                <a:solidFill>
                  <a:schemeClr val="tx1"/>
                </a:solidFill>
                <a:latin typeface="Nunito Sans"/>
              </a:rPr>
              <a:t> each unique (node, visited set) combination.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CC18-02B1-7DA8-28BB-A7A0CD1C3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01" y="4434095"/>
            <a:ext cx="4336382" cy="508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7271A-E5C1-51DA-2CDC-488A5EF4B3D8}"/>
              </a:ext>
            </a:extLst>
          </p:cNvPr>
          <p:cNvSpPr txBox="1"/>
          <p:nvPr/>
        </p:nvSpPr>
        <p:spPr>
          <a:xfrm>
            <a:off x="1003852" y="4097407"/>
            <a:ext cx="256429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  <a:latin typeface="Nunito Sans"/>
              </a:rPr>
              <a:t>Recursive State Transition Formula:</a:t>
            </a:r>
            <a:endParaRPr lang="en-US" sz="105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7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3" name="Google Shape;1753;p44"/>
          <p:cNvGrpSpPr/>
          <p:nvPr/>
        </p:nvGrpSpPr>
        <p:grpSpPr>
          <a:xfrm>
            <a:off x="3241281" y="-1500378"/>
            <a:ext cx="7031418" cy="7716013"/>
            <a:chOff x="3241281" y="-1500378"/>
            <a:chExt cx="7031418" cy="7716013"/>
          </a:xfrm>
        </p:grpSpPr>
        <p:sp>
          <p:nvSpPr>
            <p:cNvPr id="1754" name="Google Shape;1754;p44"/>
            <p:cNvSpPr/>
            <p:nvPr/>
          </p:nvSpPr>
          <p:spPr>
            <a:xfrm>
              <a:off x="6402925" y="-46200"/>
              <a:ext cx="2802600" cy="5235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755" name="Google Shape;1755;p44"/>
            <p:cNvGrpSpPr/>
            <p:nvPr/>
          </p:nvGrpSpPr>
          <p:grpSpPr>
            <a:xfrm>
              <a:off x="6069352" y="-734385"/>
              <a:ext cx="3810553" cy="5904004"/>
              <a:chOff x="6090602" y="-734385"/>
              <a:chExt cx="3810553" cy="5904004"/>
            </a:xfrm>
          </p:grpSpPr>
          <p:sp>
            <p:nvSpPr>
              <p:cNvPr id="1756" name="Google Shape;1756;p44"/>
              <p:cNvSpPr/>
              <p:nvPr/>
            </p:nvSpPr>
            <p:spPr>
              <a:xfrm>
                <a:off x="6090602" y="-734385"/>
                <a:ext cx="2259454" cy="5904004"/>
              </a:xfrm>
              <a:custGeom>
                <a:avLst/>
                <a:gdLst/>
                <a:ahLst/>
                <a:cxnLst/>
                <a:rect l="l" t="t" r="r" b="b"/>
                <a:pathLst>
                  <a:path w="1256998" h="3284564" extrusionOk="0">
                    <a:moveTo>
                      <a:pt x="155479" y="1364915"/>
                    </a:moveTo>
                    <a:cubicBezTo>
                      <a:pt x="119963" y="1338216"/>
                      <a:pt x="133250" y="1213782"/>
                      <a:pt x="124433" y="1143121"/>
                    </a:cubicBezTo>
                    <a:cubicBezTo>
                      <a:pt x="115492" y="1072336"/>
                      <a:pt x="53275" y="927536"/>
                      <a:pt x="53275" y="927536"/>
                    </a:cubicBezTo>
                    <a:cubicBezTo>
                      <a:pt x="53275" y="927536"/>
                      <a:pt x="142192" y="1005028"/>
                      <a:pt x="159950" y="1154546"/>
                    </a:cubicBezTo>
                    <a:cubicBezTo>
                      <a:pt x="177709" y="1304065"/>
                      <a:pt x="248866" y="1356098"/>
                      <a:pt x="435392" y="1440420"/>
                    </a:cubicBezTo>
                    <a:cubicBezTo>
                      <a:pt x="491151" y="1465629"/>
                      <a:pt x="528655" y="1490342"/>
                      <a:pt x="553864" y="1512447"/>
                    </a:cubicBezTo>
                    <a:cubicBezTo>
                      <a:pt x="553740" y="1386648"/>
                      <a:pt x="552871" y="1288790"/>
                      <a:pt x="550263" y="1273391"/>
                    </a:cubicBezTo>
                    <a:cubicBezTo>
                      <a:pt x="545047" y="1242717"/>
                      <a:pt x="553368" y="1118533"/>
                      <a:pt x="555727" y="1001551"/>
                    </a:cubicBezTo>
                    <a:cubicBezTo>
                      <a:pt x="527661" y="957465"/>
                      <a:pt x="486680" y="914994"/>
                      <a:pt x="426575" y="892889"/>
                    </a:cubicBezTo>
                    <a:cubicBezTo>
                      <a:pt x="284383" y="840483"/>
                      <a:pt x="139832" y="788449"/>
                      <a:pt x="76622" y="687860"/>
                    </a:cubicBezTo>
                    <a:cubicBezTo>
                      <a:pt x="76622" y="687860"/>
                      <a:pt x="241043" y="757403"/>
                      <a:pt x="344861" y="774541"/>
                    </a:cubicBezTo>
                    <a:cubicBezTo>
                      <a:pt x="428189" y="788325"/>
                      <a:pt x="501831" y="837130"/>
                      <a:pt x="555230" y="889039"/>
                    </a:cubicBezTo>
                    <a:cubicBezTo>
                      <a:pt x="554361" y="865568"/>
                      <a:pt x="552747" y="844208"/>
                      <a:pt x="550263" y="826574"/>
                    </a:cubicBezTo>
                    <a:cubicBezTo>
                      <a:pt x="533250" y="707233"/>
                      <a:pt x="558459" y="481837"/>
                      <a:pt x="491151" y="441974"/>
                    </a:cubicBezTo>
                    <a:cubicBezTo>
                      <a:pt x="423843" y="402235"/>
                      <a:pt x="328593" y="366842"/>
                      <a:pt x="217820" y="309717"/>
                    </a:cubicBezTo>
                    <a:cubicBezTo>
                      <a:pt x="107047" y="252592"/>
                      <a:pt x="76622" y="188388"/>
                      <a:pt x="76622" y="188388"/>
                    </a:cubicBezTo>
                    <a:cubicBezTo>
                      <a:pt x="76622" y="188388"/>
                      <a:pt x="147407" y="269605"/>
                      <a:pt x="228873" y="252219"/>
                    </a:cubicBezTo>
                    <a:cubicBezTo>
                      <a:pt x="310338" y="234833"/>
                      <a:pt x="478857" y="402235"/>
                      <a:pt x="488792" y="344737"/>
                    </a:cubicBezTo>
                    <a:cubicBezTo>
                      <a:pt x="498726" y="287239"/>
                      <a:pt x="417013" y="238683"/>
                      <a:pt x="396646" y="163551"/>
                    </a:cubicBezTo>
                    <a:cubicBezTo>
                      <a:pt x="376280" y="88295"/>
                      <a:pt x="384228" y="0"/>
                      <a:pt x="384228" y="0"/>
                    </a:cubicBezTo>
                    <a:cubicBezTo>
                      <a:pt x="384228" y="0"/>
                      <a:pt x="456379" y="216454"/>
                      <a:pt x="531263" y="287239"/>
                    </a:cubicBezTo>
                    <a:cubicBezTo>
                      <a:pt x="606270" y="358025"/>
                      <a:pt x="628375" y="590002"/>
                      <a:pt x="628375" y="590002"/>
                    </a:cubicBezTo>
                    <a:cubicBezTo>
                      <a:pt x="654206" y="486059"/>
                      <a:pt x="832411" y="433157"/>
                      <a:pt x="907543" y="402235"/>
                    </a:cubicBezTo>
                    <a:cubicBezTo>
                      <a:pt x="982675" y="371313"/>
                      <a:pt x="1009250" y="340391"/>
                      <a:pt x="1044519" y="287364"/>
                    </a:cubicBezTo>
                    <a:cubicBezTo>
                      <a:pt x="1079911" y="234337"/>
                      <a:pt x="1150573" y="143061"/>
                      <a:pt x="1150573" y="143061"/>
                    </a:cubicBezTo>
                    <a:cubicBezTo>
                      <a:pt x="1150573" y="143061"/>
                      <a:pt x="1146102" y="234337"/>
                      <a:pt x="1070970" y="366966"/>
                    </a:cubicBezTo>
                    <a:cubicBezTo>
                      <a:pt x="995838" y="499596"/>
                      <a:pt x="832287" y="477491"/>
                      <a:pt x="774417" y="549394"/>
                    </a:cubicBezTo>
                    <a:cubicBezTo>
                      <a:pt x="716547" y="621297"/>
                      <a:pt x="765972" y="1175906"/>
                      <a:pt x="774417" y="1207449"/>
                    </a:cubicBezTo>
                    <a:cubicBezTo>
                      <a:pt x="782861" y="1238992"/>
                      <a:pt x="880843" y="1171435"/>
                      <a:pt x="916236" y="1123003"/>
                    </a:cubicBezTo>
                    <a:cubicBezTo>
                      <a:pt x="951628" y="1074571"/>
                      <a:pt x="964916" y="826698"/>
                      <a:pt x="978080" y="751566"/>
                    </a:cubicBezTo>
                    <a:cubicBezTo>
                      <a:pt x="991368" y="676435"/>
                      <a:pt x="1035577" y="621669"/>
                      <a:pt x="1035577" y="621669"/>
                    </a:cubicBezTo>
                    <a:cubicBezTo>
                      <a:pt x="1035577" y="621669"/>
                      <a:pt x="1035577" y="621669"/>
                      <a:pt x="1015708" y="786959"/>
                    </a:cubicBezTo>
                    <a:cubicBezTo>
                      <a:pt x="995838" y="952249"/>
                      <a:pt x="1015708" y="1060042"/>
                      <a:pt x="1015708" y="1060042"/>
                    </a:cubicBezTo>
                    <a:cubicBezTo>
                      <a:pt x="1015708" y="1060042"/>
                      <a:pt x="1088604" y="1007884"/>
                      <a:pt x="1092827" y="926170"/>
                    </a:cubicBezTo>
                    <a:cubicBezTo>
                      <a:pt x="1097049" y="844333"/>
                      <a:pt x="1101768" y="817881"/>
                      <a:pt x="1128344" y="791430"/>
                    </a:cubicBezTo>
                    <a:cubicBezTo>
                      <a:pt x="1154919" y="764854"/>
                      <a:pt x="1256999" y="698664"/>
                      <a:pt x="1256999" y="698664"/>
                    </a:cubicBezTo>
                    <a:lnTo>
                      <a:pt x="1137533" y="857993"/>
                    </a:lnTo>
                    <a:cubicBezTo>
                      <a:pt x="1137533" y="857993"/>
                      <a:pt x="1155167" y="928157"/>
                      <a:pt x="1093199" y="1095434"/>
                    </a:cubicBezTo>
                    <a:cubicBezTo>
                      <a:pt x="1031107" y="1262711"/>
                      <a:pt x="801613" y="1330392"/>
                      <a:pt x="782985" y="1407014"/>
                    </a:cubicBezTo>
                    <a:cubicBezTo>
                      <a:pt x="764358" y="1483636"/>
                      <a:pt x="782985" y="3284564"/>
                      <a:pt x="782985" y="3284564"/>
                    </a:cubicBezTo>
                    <a:lnTo>
                      <a:pt x="550263" y="3284564"/>
                    </a:lnTo>
                    <a:cubicBezTo>
                      <a:pt x="550263" y="3284564"/>
                      <a:pt x="552623" y="1927472"/>
                      <a:pt x="553492" y="1694253"/>
                    </a:cubicBezTo>
                    <a:cubicBezTo>
                      <a:pt x="497981" y="1616638"/>
                      <a:pt x="403601" y="1508473"/>
                      <a:pt x="302390" y="1495558"/>
                    </a:cubicBezTo>
                    <a:cubicBezTo>
                      <a:pt x="142688" y="1475191"/>
                      <a:pt x="133250" y="1427132"/>
                      <a:pt x="76622" y="1378203"/>
                    </a:cubicBezTo>
                    <a:cubicBezTo>
                      <a:pt x="19870" y="1329274"/>
                      <a:pt x="0" y="1196024"/>
                      <a:pt x="0" y="1196024"/>
                    </a:cubicBezTo>
                    <a:cubicBezTo>
                      <a:pt x="22229" y="1329274"/>
                      <a:pt x="191120" y="1391491"/>
                      <a:pt x="155479" y="1364915"/>
                    </a:cubicBezTo>
                    <a:close/>
                  </a:path>
                </a:pathLst>
              </a:custGeom>
              <a:solidFill>
                <a:srgbClr val="99BD75">
                  <a:alpha val="486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57" name="Google Shape;1757;p44"/>
              <p:cNvGrpSpPr/>
              <p:nvPr/>
            </p:nvGrpSpPr>
            <p:grpSpPr>
              <a:xfrm rot="-1728423">
                <a:off x="7773288" y="1533572"/>
                <a:ext cx="1872734" cy="1539908"/>
                <a:chOff x="7754112" y="1826157"/>
                <a:chExt cx="1072114" cy="881576"/>
              </a:xfrm>
            </p:grpSpPr>
            <p:sp>
              <p:nvSpPr>
                <p:cNvPr id="1758" name="Google Shape;1758;p44"/>
                <p:cNvSpPr/>
                <p:nvPr/>
              </p:nvSpPr>
              <p:spPr>
                <a:xfrm>
                  <a:off x="8161502" y="1876483"/>
                  <a:ext cx="664724" cy="52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24" h="689088" extrusionOk="0">
                      <a:moveTo>
                        <a:pt x="0" y="688915"/>
                      </a:moveTo>
                      <a:cubicBezTo>
                        <a:pt x="11756" y="667997"/>
                        <a:pt x="24376" y="647598"/>
                        <a:pt x="37342" y="627371"/>
                      </a:cubicBezTo>
                      <a:cubicBezTo>
                        <a:pt x="50307" y="607145"/>
                        <a:pt x="63792" y="587264"/>
                        <a:pt x="77449" y="567556"/>
                      </a:cubicBezTo>
                      <a:cubicBezTo>
                        <a:pt x="104936" y="528313"/>
                        <a:pt x="133980" y="489934"/>
                        <a:pt x="164233" y="452592"/>
                      </a:cubicBezTo>
                      <a:cubicBezTo>
                        <a:pt x="194660" y="415424"/>
                        <a:pt x="226469" y="379292"/>
                        <a:pt x="259661" y="344717"/>
                      </a:cubicBezTo>
                      <a:cubicBezTo>
                        <a:pt x="292854" y="309969"/>
                        <a:pt x="327775" y="276776"/>
                        <a:pt x="363906" y="245140"/>
                      </a:cubicBezTo>
                      <a:cubicBezTo>
                        <a:pt x="382059" y="229408"/>
                        <a:pt x="400556" y="214022"/>
                        <a:pt x="419573" y="199154"/>
                      </a:cubicBezTo>
                      <a:cubicBezTo>
                        <a:pt x="438589" y="184287"/>
                        <a:pt x="457951" y="170111"/>
                        <a:pt x="477660" y="156281"/>
                      </a:cubicBezTo>
                      <a:cubicBezTo>
                        <a:pt x="497368" y="142624"/>
                        <a:pt x="517767" y="129658"/>
                        <a:pt x="538339" y="117211"/>
                      </a:cubicBezTo>
                      <a:cubicBezTo>
                        <a:pt x="559085" y="104936"/>
                        <a:pt x="580176" y="93354"/>
                        <a:pt x="601786" y="82462"/>
                      </a:cubicBezTo>
                      <a:cubicBezTo>
                        <a:pt x="645005" y="61199"/>
                        <a:pt x="689780" y="42701"/>
                        <a:pt x="735765" y="28698"/>
                      </a:cubicBezTo>
                      <a:lnTo>
                        <a:pt x="753053" y="23684"/>
                      </a:lnTo>
                      <a:cubicBezTo>
                        <a:pt x="758758" y="21955"/>
                        <a:pt x="764636" y="20572"/>
                        <a:pt x="770513" y="19016"/>
                      </a:cubicBezTo>
                      <a:lnTo>
                        <a:pt x="779330" y="16769"/>
                      </a:lnTo>
                      <a:lnTo>
                        <a:pt x="788147" y="14695"/>
                      </a:lnTo>
                      <a:cubicBezTo>
                        <a:pt x="794025" y="13484"/>
                        <a:pt x="799903" y="11929"/>
                        <a:pt x="805781" y="10718"/>
                      </a:cubicBezTo>
                      <a:lnTo>
                        <a:pt x="823587" y="7434"/>
                      </a:lnTo>
                      <a:lnTo>
                        <a:pt x="828082" y="6569"/>
                      </a:lnTo>
                      <a:lnTo>
                        <a:pt x="832577" y="5878"/>
                      </a:lnTo>
                      <a:lnTo>
                        <a:pt x="841566" y="4495"/>
                      </a:lnTo>
                      <a:cubicBezTo>
                        <a:pt x="853494" y="2420"/>
                        <a:pt x="865423" y="1383"/>
                        <a:pt x="877352" y="0"/>
                      </a:cubicBezTo>
                      <a:lnTo>
                        <a:pt x="877525" y="864"/>
                      </a:lnTo>
                      <a:cubicBezTo>
                        <a:pt x="782615" y="14867"/>
                        <a:pt x="690817" y="45985"/>
                        <a:pt x="605934" y="89723"/>
                      </a:cubicBezTo>
                      <a:cubicBezTo>
                        <a:pt x="520879" y="133288"/>
                        <a:pt x="441528" y="187917"/>
                        <a:pt x="368747" y="249980"/>
                      </a:cubicBezTo>
                      <a:cubicBezTo>
                        <a:pt x="332443" y="281098"/>
                        <a:pt x="297349" y="313945"/>
                        <a:pt x="263983" y="348175"/>
                      </a:cubicBezTo>
                      <a:cubicBezTo>
                        <a:pt x="230445" y="382404"/>
                        <a:pt x="198463" y="418190"/>
                        <a:pt x="167864" y="455013"/>
                      </a:cubicBezTo>
                      <a:cubicBezTo>
                        <a:pt x="137092" y="491836"/>
                        <a:pt x="107875" y="529696"/>
                        <a:pt x="79869" y="568766"/>
                      </a:cubicBezTo>
                      <a:cubicBezTo>
                        <a:pt x="65866" y="588301"/>
                        <a:pt x="52209" y="608009"/>
                        <a:pt x="39070" y="628063"/>
                      </a:cubicBezTo>
                      <a:cubicBezTo>
                        <a:pt x="25932" y="648116"/>
                        <a:pt x="12966" y="668343"/>
                        <a:pt x="1037" y="689088"/>
                      </a:cubicBezTo>
                      <a:lnTo>
                        <a:pt x="0" y="688915"/>
                      </a:ln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9" name="Google Shape;1759;p44"/>
                <p:cNvSpPr/>
                <p:nvPr/>
              </p:nvSpPr>
              <p:spPr>
                <a:xfrm>
                  <a:off x="7923011" y="2146592"/>
                  <a:ext cx="436783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11" h="740605" extrusionOk="0">
                      <a:moveTo>
                        <a:pt x="576611" y="0"/>
                      </a:moveTo>
                      <a:cubicBezTo>
                        <a:pt x="576611" y="0"/>
                        <a:pt x="574537" y="216442"/>
                        <a:pt x="497088" y="314118"/>
                      </a:cubicBezTo>
                      <a:cubicBezTo>
                        <a:pt x="419639" y="411793"/>
                        <a:pt x="367257" y="410238"/>
                        <a:pt x="311763" y="548712"/>
                      </a:cubicBezTo>
                      <a:cubicBezTo>
                        <a:pt x="256270" y="687014"/>
                        <a:pt x="12340" y="740606"/>
                        <a:pt x="12340" y="740606"/>
                      </a:cubicBezTo>
                      <a:cubicBezTo>
                        <a:pt x="12340" y="740606"/>
                        <a:pt x="-46092" y="491317"/>
                        <a:pt x="91345" y="318958"/>
                      </a:cubicBezTo>
                      <a:cubicBezTo>
                        <a:pt x="228782" y="146427"/>
                        <a:pt x="576611" y="0"/>
                        <a:pt x="576611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0" name="Google Shape;1760;p44"/>
                <p:cNvSpPr/>
                <p:nvPr/>
              </p:nvSpPr>
              <p:spPr>
                <a:xfrm>
                  <a:off x="7932222" y="2146592"/>
                  <a:ext cx="427566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43" h="740605" extrusionOk="0">
                      <a:moveTo>
                        <a:pt x="564444" y="0"/>
                      </a:moveTo>
                      <a:cubicBezTo>
                        <a:pt x="564444" y="0"/>
                        <a:pt x="482673" y="173396"/>
                        <a:pt x="455704" y="254475"/>
                      </a:cubicBezTo>
                      <a:cubicBezTo>
                        <a:pt x="428735" y="335555"/>
                        <a:pt x="457087" y="219727"/>
                        <a:pt x="424413" y="211429"/>
                      </a:cubicBezTo>
                      <a:cubicBezTo>
                        <a:pt x="391739" y="203131"/>
                        <a:pt x="325700" y="453284"/>
                        <a:pt x="304955" y="442220"/>
                      </a:cubicBezTo>
                      <a:cubicBezTo>
                        <a:pt x="284210" y="431156"/>
                        <a:pt x="297522" y="366845"/>
                        <a:pt x="276430" y="368920"/>
                      </a:cubicBezTo>
                      <a:cubicBezTo>
                        <a:pt x="255339" y="370994"/>
                        <a:pt x="203131" y="658662"/>
                        <a:pt x="185151" y="625297"/>
                      </a:cubicBezTo>
                      <a:cubicBezTo>
                        <a:pt x="167172" y="591931"/>
                        <a:pt x="206070" y="519669"/>
                        <a:pt x="159738" y="540241"/>
                      </a:cubicBezTo>
                      <a:cubicBezTo>
                        <a:pt x="113580" y="560814"/>
                        <a:pt x="0" y="740606"/>
                        <a:pt x="0" y="740606"/>
                      </a:cubicBezTo>
                      <a:cubicBezTo>
                        <a:pt x="0" y="740606"/>
                        <a:pt x="130349" y="506357"/>
                        <a:pt x="108221" y="500825"/>
                      </a:cubicBezTo>
                      <a:cubicBezTo>
                        <a:pt x="86266" y="495293"/>
                        <a:pt x="27487" y="530214"/>
                        <a:pt x="24721" y="517767"/>
                      </a:cubicBezTo>
                      <a:cubicBezTo>
                        <a:pt x="21955" y="505320"/>
                        <a:pt x="205032" y="407990"/>
                        <a:pt x="193277" y="396234"/>
                      </a:cubicBezTo>
                      <a:cubicBezTo>
                        <a:pt x="181521" y="384479"/>
                        <a:pt x="100096" y="422512"/>
                        <a:pt x="99577" y="404705"/>
                      </a:cubicBezTo>
                      <a:cubicBezTo>
                        <a:pt x="98886" y="386899"/>
                        <a:pt x="298386" y="285074"/>
                        <a:pt x="290606" y="274183"/>
                      </a:cubicBezTo>
                      <a:cubicBezTo>
                        <a:pt x="282654" y="263465"/>
                        <a:pt x="210219" y="294928"/>
                        <a:pt x="219900" y="267960"/>
                      </a:cubicBezTo>
                      <a:cubicBezTo>
                        <a:pt x="229581" y="241164"/>
                        <a:pt x="426142" y="194141"/>
                        <a:pt x="401421" y="187745"/>
                      </a:cubicBezTo>
                      <a:cubicBezTo>
                        <a:pt x="376699" y="181521"/>
                        <a:pt x="324836" y="212293"/>
                        <a:pt x="331751" y="184806"/>
                      </a:cubicBezTo>
                      <a:cubicBezTo>
                        <a:pt x="339012" y="157491"/>
                        <a:pt x="564444" y="0"/>
                        <a:pt x="564444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1" name="Google Shape;1761;p44"/>
                <p:cNvSpPr/>
                <p:nvPr/>
              </p:nvSpPr>
              <p:spPr>
                <a:xfrm>
                  <a:off x="7931830" y="2146331"/>
                  <a:ext cx="428482" cy="56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53" h="741124" extrusionOk="0">
                      <a:moveTo>
                        <a:pt x="0" y="740433"/>
                      </a:moveTo>
                      <a:cubicBezTo>
                        <a:pt x="38379" y="672492"/>
                        <a:pt x="78140" y="605416"/>
                        <a:pt x="119458" y="539204"/>
                      </a:cubicBezTo>
                      <a:cubicBezTo>
                        <a:pt x="140376" y="506184"/>
                        <a:pt x="161467" y="473511"/>
                        <a:pt x="183595" y="441182"/>
                      </a:cubicBezTo>
                      <a:cubicBezTo>
                        <a:pt x="194487" y="424932"/>
                        <a:pt x="205897" y="409200"/>
                        <a:pt x="217134" y="393123"/>
                      </a:cubicBezTo>
                      <a:lnTo>
                        <a:pt x="234594" y="369611"/>
                      </a:lnTo>
                      <a:lnTo>
                        <a:pt x="243411" y="357856"/>
                      </a:lnTo>
                      <a:lnTo>
                        <a:pt x="252573" y="346273"/>
                      </a:lnTo>
                      <a:cubicBezTo>
                        <a:pt x="258624" y="338666"/>
                        <a:pt x="264502" y="330714"/>
                        <a:pt x="270898" y="323280"/>
                      </a:cubicBezTo>
                      <a:lnTo>
                        <a:pt x="290261" y="300979"/>
                      </a:lnTo>
                      <a:cubicBezTo>
                        <a:pt x="297003" y="293718"/>
                        <a:pt x="304091" y="286803"/>
                        <a:pt x="311006" y="279542"/>
                      </a:cubicBezTo>
                      <a:cubicBezTo>
                        <a:pt x="317921" y="272454"/>
                        <a:pt x="325182" y="266058"/>
                        <a:pt x="332097" y="259316"/>
                      </a:cubicBezTo>
                      <a:cubicBezTo>
                        <a:pt x="346273" y="246004"/>
                        <a:pt x="360103" y="232520"/>
                        <a:pt x="373933" y="218862"/>
                      </a:cubicBezTo>
                      <a:cubicBezTo>
                        <a:pt x="387936" y="205378"/>
                        <a:pt x="401594" y="191721"/>
                        <a:pt x="415251" y="177891"/>
                      </a:cubicBezTo>
                      <a:cubicBezTo>
                        <a:pt x="442566" y="150403"/>
                        <a:pt x="469188" y="122051"/>
                        <a:pt x="494774" y="93008"/>
                      </a:cubicBezTo>
                      <a:cubicBezTo>
                        <a:pt x="507740" y="78486"/>
                        <a:pt x="520015" y="63619"/>
                        <a:pt x="531770" y="48233"/>
                      </a:cubicBezTo>
                      <a:cubicBezTo>
                        <a:pt x="543699" y="33020"/>
                        <a:pt x="554936" y="17115"/>
                        <a:pt x="564098" y="0"/>
                      </a:cubicBezTo>
                      <a:lnTo>
                        <a:pt x="565654" y="691"/>
                      </a:lnTo>
                      <a:cubicBezTo>
                        <a:pt x="558739" y="19189"/>
                        <a:pt x="548539" y="36131"/>
                        <a:pt x="538167" y="52728"/>
                      </a:cubicBezTo>
                      <a:cubicBezTo>
                        <a:pt x="527448" y="69151"/>
                        <a:pt x="515865" y="85056"/>
                        <a:pt x="503937" y="100614"/>
                      </a:cubicBezTo>
                      <a:cubicBezTo>
                        <a:pt x="480080" y="131732"/>
                        <a:pt x="454148" y="161121"/>
                        <a:pt x="427352" y="189646"/>
                      </a:cubicBezTo>
                      <a:cubicBezTo>
                        <a:pt x="413868" y="203822"/>
                        <a:pt x="400038" y="217825"/>
                        <a:pt x="386207" y="231483"/>
                      </a:cubicBezTo>
                      <a:cubicBezTo>
                        <a:pt x="372205" y="245140"/>
                        <a:pt x="357856" y="258451"/>
                        <a:pt x="343334" y="271590"/>
                      </a:cubicBezTo>
                      <a:cubicBezTo>
                        <a:pt x="336073" y="278159"/>
                        <a:pt x="328467" y="284556"/>
                        <a:pt x="321724" y="291125"/>
                      </a:cubicBezTo>
                      <a:cubicBezTo>
                        <a:pt x="314982" y="297867"/>
                        <a:pt x="307894" y="304264"/>
                        <a:pt x="301152" y="311179"/>
                      </a:cubicBezTo>
                      <a:lnTo>
                        <a:pt x="281617" y="332616"/>
                      </a:lnTo>
                      <a:cubicBezTo>
                        <a:pt x="275220" y="339704"/>
                        <a:pt x="269170" y="347483"/>
                        <a:pt x="262946" y="354744"/>
                      </a:cubicBezTo>
                      <a:lnTo>
                        <a:pt x="253611" y="365981"/>
                      </a:lnTo>
                      <a:lnTo>
                        <a:pt x="244621" y="377391"/>
                      </a:lnTo>
                      <a:lnTo>
                        <a:pt x="226815" y="400384"/>
                      </a:lnTo>
                      <a:cubicBezTo>
                        <a:pt x="215405" y="416115"/>
                        <a:pt x="203649" y="431501"/>
                        <a:pt x="192412" y="447406"/>
                      </a:cubicBezTo>
                      <a:cubicBezTo>
                        <a:pt x="169765" y="479043"/>
                        <a:pt x="147983" y="511198"/>
                        <a:pt x="126373" y="543699"/>
                      </a:cubicBezTo>
                      <a:cubicBezTo>
                        <a:pt x="83154" y="608528"/>
                        <a:pt x="41491" y="674394"/>
                        <a:pt x="1383" y="741124"/>
                      </a:cubicBezTo>
                      <a:lnTo>
                        <a:pt x="0" y="740433"/>
                      </a:ln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2" name="Google Shape;1762;p44"/>
                <p:cNvSpPr/>
                <p:nvPr/>
              </p:nvSpPr>
              <p:spPr>
                <a:xfrm>
                  <a:off x="8113343" y="2020437"/>
                  <a:ext cx="379898" cy="9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516" h="129231" extrusionOk="0">
                      <a:moveTo>
                        <a:pt x="501517" y="0"/>
                      </a:moveTo>
                      <a:cubicBezTo>
                        <a:pt x="483365" y="13830"/>
                        <a:pt x="464348" y="26277"/>
                        <a:pt x="444813" y="38033"/>
                      </a:cubicBezTo>
                      <a:cubicBezTo>
                        <a:pt x="425278" y="49789"/>
                        <a:pt x="405224" y="60853"/>
                        <a:pt x="384825" y="70880"/>
                      </a:cubicBezTo>
                      <a:cubicBezTo>
                        <a:pt x="343853" y="90933"/>
                        <a:pt x="300979" y="107530"/>
                        <a:pt x="256204" y="118248"/>
                      </a:cubicBezTo>
                      <a:cubicBezTo>
                        <a:pt x="244967" y="120841"/>
                        <a:pt x="233730" y="123089"/>
                        <a:pt x="222493" y="124817"/>
                      </a:cubicBezTo>
                      <a:cubicBezTo>
                        <a:pt x="211083" y="126546"/>
                        <a:pt x="199673" y="127929"/>
                        <a:pt x="188263" y="128621"/>
                      </a:cubicBezTo>
                      <a:cubicBezTo>
                        <a:pt x="165271" y="130004"/>
                        <a:pt x="142105" y="129139"/>
                        <a:pt x="119458" y="124990"/>
                      </a:cubicBezTo>
                      <a:cubicBezTo>
                        <a:pt x="96811" y="121014"/>
                        <a:pt x="74683" y="113753"/>
                        <a:pt x="54283" y="103035"/>
                      </a:cubicBezTo>
                      <a:cubicBezTo>
                        <a:pt x="44257" y="97676"/>
                        <a:pt x="34403" y="91452"/>
                        <a:pt x="25413" y="84537"/>
                      </a:cubicBezTo>
                      <a:cubicBezTo>
                        <a:pt x="16423" y="77449"/>
                        <a:pt x="7953" y="69842"/>
                        <a:pt x="0" y="61544"/>
                      </a:cubicBezTo>
                      <a:cubicBezTo>
                        <a:pt x="8471" y="69151"/>
                        <a:pt x="17288" y="76239"/>
                        <a:pt x="26623" y="82635"/>
                      </a:cubicBezTo>
                      <a:cubicBezTo>
                        <a:pt x="35959" y="88859"/>
                        <a:pt x="45812" y="94564"/>
                        <a:pt x="56012" y="99404"/>
                      </a:cubicBezTo>
                      <a:cubicBezTo>
                        <a:pt x="66212" y="104245"/>
                        <a:pt x="76758" y="108221"/>
                        <a:pt x="87476" y="111333"/>
                      </a:cubicBezTo>
                      <a:cubicBezTo>
                        <a:pt x="98194" y="114445"/>
                        <a:pt x="109258" y="117038"/>
                        <a:pt x="120323" y="118594"/>
                      </a:cubicBezTo>
                      <a:cubicBezTo>
                        <a:pt x="131387" y="120150"/>
                        <a:pt x="142624" y="121187"/>
                        <a:pt x="153861" y="121533"/>
                      </a:cubicBezTo>
                      <a:cubicBezTo>
                        <a:pt x="165098" y="121878"/>
                        <a:pt x="176335" y="121533"/>
                        <a:pt x="187572" y="120668"/>
                      </a:cubicBezTo>
                      <a:cubicBezTo>
                        <a:pt x="193104" y="120323"/>
                        <a:pt x="198809" y="119631"/>
                        <a:pt x="204341" y="119112"/>
                      </a:cubicBezTo>
                      <a:cubicBezTo>
                        <a:pt x="209873" y="118421"/>
                        <a:pt x="215578" y="117729"/>
                        <a:pt x="221110" y="116692"/>
                      </a:cubicBezTo>
                      <a:cubicBezTo>
                        <a:pt x="232174" y="114963"/>
                        <a:pt x="243238" y="112716"/>
                        <a:pt x="254302" y="110123"/>
                      </a:cubicBezTo>
                      <a:cubicBezTo>
                        <a:pt x="265366" y="107530"/>
                        <a:pt x="276258" y="104591"/>
                        <a:pt x="286976" y="101479"/>
                      </a:cubicBezTo>
                      <a:cubicBezTo>
                        <a:pt x="297867" y="98194"/>
                        <a:pt x="308413" y="94564"/>
                        <a:pt x="319131" y="90761"/>
                      </a:cubicBezTo>
                      <a:cubicBezTo>
                        <a:pt x="340395" y="83154"/>
                        <a:pt x="361313" y="74337"/>
                        <a:pt x="381886" y="65002"/>
                      </a:cubicBezTo>
                      <a:cubicBezTo>
                        <a:pt x="402458" y="55494"/>
                        <a:pt x="422685" y="45467"/>
                        <a:pt x="442739" y="34575"/>
                      </a:cubicBezTo>
                      <a:cubicBezTo>
                        <a:pt x="462792" y="23857"/>
                        <a:pt x="482327" y="12447"/>
                        <a:pt x="50151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3" name="Google Shape;1763;p44"/>
                <p:cNvSpPr/>
                <p:nvPr/>
              </p:nvSpPr>
              <p:spPr>
                <a:xfrm>
                  <a:off x="7754243" y="1976523"/>
                  <a:ext cx="556300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90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5" y="-12351"/>
                        <a:pt x="336592" y="4246"/>
                      </a:cubicBezTo>
                      <a:cubicBezTo>
                        <a:pt x="503764" y="29140"/>
                        <a:pt x="735938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4" name="Google Shape;1764;p44"/>
                <p:cNvSpPr/>
                <p:nvPr/>
              </p:nvSpPr>
              <p:spPr>
                <a:xfrm>
                  <a:off x="7754299" y="1992821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6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589" y="164928"/>
                        <a:pt x="321132" y="148851"/>
                      </a:cubicBezTo>
                      <a:cubicBezTo>
                        <a:pt x="319576" y="141763"/>
                        <a:pt x="248005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089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1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621" y="93876"/>
                        <a:pt x="732233" y="146257"/>
                        <a:pt x="734308" y="14210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5" name="Google Shape;1765;p44"/>
                <p:cNvSpPr/>
                <p:nvPr/>
              </p:nvSpPr>
              <p:spPr>
                <a:xfrm>
                  <a:off x="7754112" y="1992300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519" y="0"/>
                      </a:moveTo>
                      <a:cubicBezTo>
                        <a:pt x="47714" y="30254"/>
                        <a:pt x="100960" y="55666"/>
                        <a:pt x="158528" y="75547"/>
                      </a:cubicBezTo>
                      <a:cubicBezTo>
                        <a:pt x="187226" y="85574"/>
                        <a:pt x="216961" y="94218"/>
                        <a:pt x="247560" y="101825"/>
                      </a:cubicBezTo>
                      <a:cubicBezTo>
                        <a:pt x="262946" y="105455"/>
                        <a:pt x="278159" y="109258"/>
                        <a:pt x="293891" y="112197"/>
                      </a:cubicBezTo>
                      <a:cubicBezTo>
                        <a:pt x="301671" y="113926"/>
                        <a:pt x="309450" y="115482"/>
                        <a:pt x="317230" y="117038"/>
                      </a:cubicBezTo>
                      <a:cubicBezTo>
                        <a:pt x="321206" y="117729"/>
                        <a:pt x="325182" y="118594"/>
                        <a:pt x="329158" y="119285"/>
                      </a:cubicBezTo>
                      <a:cubicBezTo>
                        <a:pt x="333134" y="120150"/>
                        <a:pt x="336938" y="120841"/>
                        <a:pt x="340914" y="121706"/>
                      </a:cubicBezTo>
                      <a:cubicBezTo>
                        <a:pt x="348693" y="123261"/>
                        <a:pt x="356819" y="124472"/>
                        <a:pt x="364598" y="126200"/>
                      </a:cubicBezTo>
                      <a:cubicBezTo>
                        <a:pt x="372377" y="127929"/>
                        <a:pt x="380330" y="129485"/>
                        <a:pt x="388109" y="131041"/>
                      </a:cubicBezTo>
                      <a:cubicBezTo>
                        <a:pt x="395889" y="132770"/>
                        <a:pt x="403495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9" y="156627"/>
                        <a:pt x="510161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3" y="166654"/>
                        <a:pt x="437725" y="162677"/>
                        <a:pt x="423031" y="158010"/>
                      </a:cubicBezTo>
                      <a:cubicBezTo>
                        <a:pt x="415770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5" y="142451"/>
                        <a:pt x="364771" y="140549"/>
                        <a:pt x="357164" y="138475"/>
                      </a:cubicBezTo>
                      <a:cubicBezTo>
                        <a:pt x="349731" y="136573"/>
                        <a:pt x="341778" y="135017"/>
                        <a:pt x="334172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0" y="692"/>
                        <a:pt x="346" y="346"/>
                        <a:pt x="519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6" name="Google Shape;1766;p44"/>
                <p:cNvSpPr/>
                <p:nvPr/>
              </p:nvSpPr>
              <p:spPr>
                <a:xfrm>
                  <a:off x="8042473" y="1826157"/>
                  <a:ext cx="556299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88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6" y="-12351"/>
                        <a:pt x="336592" y="4246"/>
                      </a:cubicBezTo>
                      <a:cubicBezTo>
                        <a:pt x="503591" y="29313"/>
                        <a:pt x="735765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7" name="Google Shape;1767;p44"/>
                <p:cNvSpPr/>
                <p:nvPr/>
              </p:nvSpPr>
              <p:spPr>
                <a:xfrm>
                  <a:off x="8042530" y="1842455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5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416" y="164928"/>
                        <a:pt x="321132" y="148851"/>
                      </a:cubicBezTo>
                      <a:cubicBezTo>
                        <a:pt x="319576" y="141763"/>
                        <a:pt x="248004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262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2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449" y="93876"/>
                        <a:pt x="732061" y="146430"/>
                        <a:pt x="734308" y="142108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44"/>
                <p:cNvSpPr/>
                <p:nvPr/>
              </p:nvSpPr>
              <p:spPr>
                <a:xfrm>
                  <a:off x="8042081" y="1841934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692" y="0"/>
                      </a:moveTo>
                      <a:cubicBezTo>
                        <a:pt x="47887" y="30254"/>
                        <a:pt x="101133" y="55666"/>
                        <a:pt x="158701" y="75547"/>
                      </a:cubicBezTo>
                      <a:cubicBezTo>
                        <a:pt x="187399" y="85574"/>
                        <a:pt x="217134" y="94218"/>
                        <a:pt x="247733" y="101825"/>
                      </a:cubicBezTo>
                      <a:cubicBezTo>
                        <a:pt x="263119" y="105455"/>
                        <a:pt x="278332" y="109258"/>
                        <a:pt x="294064" y="112197"/>
                      </a:cubicBezTo>
                      <a:cubicBezTo>
                        <a:pt x="301843" y="113926"/>
                        <a:pt x="309623" y="115482"/>
                        <a:pt x="317402" y="117038"/>
                      </a:cubicBezTo>
                      <a:cubicBezTo>
                        <a:pt x="321379" y="117729"/>
                        <a:pt x="325355" y="118594"/>
                        <a:pt x="329331" y="119285"/>
                      </a:cubicBezTo>
                      <a:cubicBezTo>
                        <a:pt x="333307" y="120150"/>
                        <a:pt x="337110" y="120841"/>
                        <a:pt x="341087" y="121706"/>
                      </a:cubicBezTo>
                      <a:cubicBezTo>
                        <a:pt x="348866" y="123261"/>
                        <a:pt x="356991" y="124472"/>
                        <a:pt x="364771" y="126200"/>
                      </a:cubicBezTo>
                      <a:cubicBezTo>
                        <a:pt x="372550" y="127929"/>
                        <a:pt x="380330" y="129485"/>
                        <a:pt x="388282" y="131041"/>
                      </a:cubicBezTo>
                      <a:cubicBezTo>
                        <a:pt x="396062" y="132770"/>
                        <a:pt x="403668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8" y="156627"/>
                        <a:pt x="510160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2" y="166654"/>
                        <a:pt x="437725" y="162677"/>
                        <a:pt x="423031" y="158010"/>
                      </a:cubicBezTo>
                      <a:cubicBezTo>
                        <a:pt x="415769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4" y="142451"/>
                        <a:pt x="364771" y="140549"/>
                        <a:pt x="357164" y="138475"/>
                      </a:cubicBezTo>
                      <a:cubicBezTo>
                        <a:pt x="349730" y="136573"/>
                        <a:pt x="341778" y="135017"/>
                        <a:pt x="334171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346" y="692"/>
                        <a:pt x="519" y="346"/>
                        <a:pt x="692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9" name="Google Shape;1769;p44"/>
                <p:cNvSpPr/>
                <p:nvPr/>
              </p:nvSpPr>
              <p:spPr>
                <a:xfrm>
                  <a:off x="8486306" y="1932756"/>
                  <a:ext cx="151130" cy="34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11" h="453111" extrusionOk="0">
                      <a:moveTo>
                        <a:pt x="199511" y="0"/>
                      </a:moveTo>
                      <a:cubicBezTo>
                        <a:pt x="186373" y="16423"/>
                        <a:pt x="173580" y="33365"/>
                        <a:pt x="161305" y="50307"/>
                      </a:cubicBezTo>
                      <a:cubicBezTo>
                        <a:pt x="149031" y="67422"/>
                        <a:pt x="137276" y="84710"/>
                        <a:pt x="125693" y="102343"/>
                      </a:cubicBezTo>
                      <a:cubicBezTo>
                        <a:pt x="114283" y="119977"/>
                        <a:pt x="103219" y="137956"/>
                        <a:pt x="92846" y="156108"/>
                      </a:cubicBezTo>
                      <a:cubicBezTo>
                        <a:pt x="82473" y="174260"/>
                        <a:pt x="72447" y="192758"/>
                        <a:pt x="63284" y="211775"/>
                      </a:cubicBezTo>
                      <a:cubicBezTo>
                        <a:pt x="60864" y="216442"/>
                        <a:pt x="58789" y="221283"/>
                        <a:pt x="56542" y="225950"/>
                      </a:cubicBezTo>
                      <a:cubicBezTo>
                        <a:pt x="54295" y="230791"/>
                        <a:pt x="52047" y="235459"/>
                        <a:pt x="49973" y="240299"/>
                      </a:cubicBezTo>
                      <a:lnTo>
                        <a:pt x="43749" y="254648"/>
                      </a:lnTo>
                      <a:lnTo>
                        <a:pt x="37871" y="269170"/>
                      </a:lnTo>
                      <a:cubicBezTo>
                        <a:pt x="30264" y="288705"/>
                        <a:pt x="23349" y="308586"/>
                        <a:pt x="17817" y="328639"/>
                      </a:cubicBezTo>
                      <a:lnTo>
                        <a:pt x="16780" y="332443"/>
                      </a:lnTo>
                      <a:lnTo>
                        <a:pt x="15916" y="336246"/>
                      </a:lnTo>
                      <a:lnTo>
                        <a:pt x="14014" y="343853"/>
                      </a:lnTo>
                      <a:lnTo>
                        <a:pt x="12112" y="351459"/>
                      </a:lnTo>
                      <a:cubicBezTo>
                        <a:pt x="11594" y="354052"/>
                        <a:pt x="11075" y="356646"/>
                        <a:pt x="10557" y="359066"/>
                      </a:cubicBezTo>
                      <a:lnTo>
                        <a:pt x="9000" y="366845"/>
                      </a:lnTo>
                      <a:cubicBezTo>
                        <a:pt x="8482" y="369439"/>
                        <a:pt x="7963" y="372032"/>
                        <a:pt x="7618" y="374625"/>
                      </a:cubicBezTo>
                      <a:lnTo>
                        <a:pt x="5197" y="390184"/>
                      </a:lnTo>
                      <a:cubicBezTo>
                        <a:pt x="2431" y="410929"/>
                        <a:pt x="1394" y="432020"/>
                        <a:pt x="1913" y="453111"/>
                      </a:cubicBezTo>
                      <a:cubicBezTo>
                        <a:pt x="-508" y="432193"/>
                        <a:pt x="-508" y="410929"/>
                        <a:pt x="1221" y="389665"/>
                      </a:cubicBezTo>
                      <a:cubicBezTo>
                        <a:pt x="2950" y="368574"/>
                        <a:pt x="6753" y="347656"/>
                        <a:pt x="11767" y="326911"/>
                      </a:cubicBezTo>
                      <a:lnTo>
                        <a:pt x="15743" y="311525"/>
                      </a:lnTo>
                      <a:cubicBezTo>
                        <a:pt x="17126" y="306338"/>
                        <a:pt x="18855" y="301325"/>
                        <a:pt x="20411" y="296311"/>
                      </a:cubicBezTo>
                      <a:cubicBezTo>
                        <a:pt x="21966" y="291298"/>
                        <a:pt x="23695" y="286285"/>
                        <a:pt x="25424" y="281271"/>
                      </a:cubicBezTo>
                      <a:cubicBezTo>
                        <a:pt x="27153" y="276258"/>
                        <a:pt x="28881" y="271244"/>
                        <a:pt x="30783" y="266231"/>
                      </a:cubicBezTo>
                      <a:lnTo>
                        <a:pt x="36488" y="251363"/>
                      </a:lnTo>
                      <a:lnTo>
                        <a:pt x="42711" y="236669"/>
                      </a:lnTo>
                      <a:cubicBezTo>
                        <a:pt x="44786" y="231828"/>
                        <a:pt x="47033" y="226988"/>
                        <a:pt x="49281" y="222147"/>
                      </a:cubicBezTo>
                      <a:cubicBezTo>
                        <a:pt x="51528" y="217307"/>
                        <a:pt x="53603" y="212466"/>
                        <a:pt x="56023" y="207798"/>
                      </a:cubicBezTo>
                      <a:cubicBezTo>
                        <a:pt x="74694" y="169765"/>
                        <a:pt x="96476" y="133288"/>
                        <a:pt x="120334" y="98367"/>
                      </a:cubicBezTo>
                      <a:cubicBezTo>
                        <a:pt x="132262" y="80907"/>
                        <a:pt x="144882" y="63965"/>
                        <a:pt x="158021" y="47368"/>
                      </a:cubicBezTo>
                      <a:cubicBezTo>
                        <a:pt x="171332" y="31464"/>
                        <a:pt x="184817" y="15213"/>
                        <a:pt x="199511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0" name="Google Shape;1770;p44"/>
                <p:cNvSpPr/>
                <p:nvPr/>
              </p:nvSpPr>
              <p:spPr>
                <a:xfrm>
                  <a:off x="8370343" y="2070820"/>
                  <a:ext cx="219470" cy="56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29" h="747175" extrusionOk="0">
                      <a:moveTo>
                        <a:pt x="227191" y="0"/>
                      </a:moveTo>
                      <a:cubicBezTo>
                        <a:pt x="228228" y="0"/>
                        <a:pt x="163745" y="41837"/>
                        <a:pt x="107905" y="104937"/>
                      </a:cubicBezTo>
                      <a:cubicBezTo>
                        <a:pt x="50683" y="166827"/>
                        <a:pt x="1931" y="250154"/>
                        <a:pt x="30" y="305301"/>
                      </a:cubicBezTo>
                      <a:cubicBezTo>
                        <a:pt x="-1180" y="414733"/>
                        <a:pt x="34606" y="421821"/>
                        <a:pt x="19738" y="557529"/>
                      </a:cubicBezTo>
                      <a:cubicBezTo>
                        <a:pt x="15935" y="691855"/>
                        <a:pt x="195208" y="743718"/>
                        <a:pt x="191232" y="747175"/>
                      </a:cubicBezTo>
                      <a:cubicBezTo>
                        <a:pt x="188293" y="742335"/>
                        <a:pt x="264532" y="589166"/>
                        <a:pt x="287524" y="424241"/>
                      </a:cubicBezTo>
                      <a:cubicBezTo>
                        <a:pt x="303083" y="256031"/>
                        <a:pt x="231339" y="-345"/>
                        <a:pt x="227191" y="0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1" name="Google Shape;1771;p44"/>
                <p:cNvSpPr/>
                <p:nvPr/>
              </p:nvSpPr>
              <p:spPr>
                <a:xfrm>
                  <a:off x="8411036" y="2070811"/>
                  <a:ext cx="132459" cy="56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63" h="747413" extrusionOk="0">
                      <a:moveTo>
                        <a:pt x="173434" y="13"/>
                      </a:moveTo>
                      <a:cubicBezTo>
                        <a:pt x="168075" y="-1716"/>
                        <a:pt x="46369" y="170816"/>
                        <a:pt x="12831" y="254315"/>
                      </a:cubicBezTo>
                      <a:cubicBezTo>
                        <a:pt x="-27622" y="336259"/>
                        <a:pt x="37553" y="220777"/>
                        <a:pt x="70745" y="224062"/>
                      </a:cubicBezTo>
                      <a:cubicBezTo>
                        <a:pt x="86304" y="225272"/>
                        <a:pt x="54149" y="284742"/>
                        <a:pt x="32885" y="344038"/>
                      </a:cubicBezTo>
                      <a:cubicBezTo>
                        <a:pt x="9720" y="403162"/>
                        <a:pt x="-2209" y="462114"/>
                        <a:pt x="7991" y="458483"/>
                      </a:cubicBezTo>
                      <a:cubicBezTo>
                        <a:pt x="28217" y="451914"/>
                        <a:pt x="54149" y="392963"/>
                        <a:pt x="68843" y="400051"/>
                      </a:cubicBezTo>
                      <a:cubicBezTo>
                        <a:pt x="75413" y="403162"/>
                        <a:pt x="46542" y="469893"/>
                        <a:pt x="33058" y="531783"/>
                      </a:cubicBezTo>
                      <a:cubicBezTo>
                        <a:pt x="17326" y="593673"/>
                        <a:pt x="16635" y="650723"/>
                        <a:pt x="26834" y="636892"/>
                      </a:cubicBezTo>
                      <a:cubicBezTo>
                        <a:pt x="47753" y="610615"/>
                        <a:pt x="45851" y="543884"/>
                        <a:pt x="72128" y="568952"/>
                      </a:cubicBezTo>
                      <a:cubicBezTo>
                        <a:pt x="92009" y="597822"/>
                        <a:pt x="132289" y="750646"/>
                        <a:pt x="137303" y="747361"/>
                      </a:cubicBezTo>
                      <a:cubicBezTo>
                        <a:pt x="137476" y="747707"/>
                        <a:pt x="121225" y="701548"/>
                        <a:pt x="116212" y="651241"/>
                      </a:cubicBezTo>
                      <a:cubicBezTo>
                        <a:pt x="109815" y="601625"/>
                        <a:pt x="114829" y="547515"/>
                        <a:pt x="123818" y="548206"/>
                      </a:cubicBezTo>
                      <a:cubicBezTo>
                        <a:pt x="141279" y="549244"/>
                        <a:pt x="168248" y="590216"/>
                        <a:pt x="174644" y="581917"/>
                      </a:cubicBezTo>
                      <a:cubicBezTo>
                        <a:pt x="179658" y="574830"/>
                        <a:pt x="96849" y="451741"/>
                        <a:pt x="112927" y="444307"/>
                      </a:cubicBezTo>
                      <a:cubicBezTo>
                        <a:pt x="127622" y="438084"/>
                        <a:pt x="163926" y="490984"/>
                        <a:pt x="173088" y="478018"/>
                      </a:cubicBezTo>
                      <a:cubicBezTo>
                        <a:pt x="180868" y="466263"/>
                        <a:pt x="105148" y="324849"/>
                        <a:pt x="119842" y="317588"/>
                      </a:cubicBezTo>
                      <a:cubicBezTo>
                        <a:pt x="133327" y="311365"/>
                        <a:pt x="161678" y="359943"/>
                        <a:pt x="173261" y="336259"/>
                      </a:cubicBezTo>
                      <a:cubicBezTo>
                        <a:pt x="186227" y="312229"/>
                        <a:pt x="84057" y="207984"/>
                        <a:pt x="106703" y="211269"/>
                      </a:cubicBezTo>
                      <a:cubicBezTo>
                        <a:pt x="130215" y="214381"/>
                        <a:pt x="141452" y="256908"/>
                        <a:pt x="159085" y="232878"/>
                      </a:cubicBezTo>
                      <a:cubicBezTo>
                        <a:pt x="171705" y="210404"/>
                        <a:pt x="168767" y="1050"/>
                        <a:pt x="173434" y="13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2" name="Google Shape;1772;p44"/>
                <p:cNvSpPr/>
                <p:nvPr/>
              </p:nvSpPr>
              <p:spPr>
                <a:xfrm>
                  <a:off x="8474307" y="2070820"/>
                  <a:ext cx="68718" cy="56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17" h="747693" extrusionOk="0">
                      <a:moveTo>
                        <a:pt x="54586" y="747002"/>
                      </a:moveTo>
                      <a:cubicBezTo>
                        <a:pt x="36434" y="693929"/>
                        <a:pt x="24333" y="636188"/>
                        <a:pt x="18628" y="575681"/>
                      </a:cubicBezTo>
                      <a:cubicBezTo>
                        <a:pt x="15689" y="545427"/>
                        <a:pt x="14306" y="514482"/>
                        <a:pt x="14133" y="483019"/>
                      </a:cubicBezTo>
                      <a:cubicBezTo>
                        <a:pt x="14306" y="467287"/>
                        <a:pt x="14133" y="451555"/>
                        <a:pt x="14997" y="435478"/>
                      </a:cubicBezTo>
                      <a:cubicBezTo>
                        <a:pt x="15170" y="427525"/>
                        <a:pt x="15343" y="419573"/>
                        <a:pt x="15861" y="411621"/>
                      </a:cubicBezTo>
                      <a:cubicBezTo>
                        <a:pt x="16034" y="407644"/>
                        <a:pt x="16207" y="403668"/>
                        <a:pt x="16553" y="399519"/>
                      </a:cubicBezTo>
                      <a:cubicBezTo>
                        <a:pt x="16726" y="395543"/>
                        <a:pt x="16726" y="391567"/>
                        <a:pt x="16899" y="387591"/>
                      </a:cubicBezTo>
                      <a:cubicBezTo>
                        <a:pt x="17244" y="379638"/>
                        <a:pt x="17936" y="371513"/>
                        <a:pt x="18109" y="363561"/>
                      </a:cubicBezTo>
                      <a:cubicBezTo>
                        <a:pt x="18282" y="355608"/>
                        <a:pt x="18628" y="347656"/>
                        <a:pt x="18973" y="339531"/>
                      </a:cubicBezTo>
                      <a:cubicBezTo>
                        <a:pt x="19146" y="331578"/>
                        <a:pt x="18800" y="323626"/>
                        <a:pt x="18800" y="315674"/>
                      </a:cubicBezTo>
                      <a:cubicBezTo>
                        <a:pt x="18800" y="307721"/>
                        <a:pt x="18282" y="300288"/>
                        <a:pt x="18109" y="292508"/>
                      </a:cubicBezTo>
                      <a:cubicBezTo>
                        <a:pt x="17590" y="277122"/>
                        <a:pt x="17936" y="261563"/>
                        <a:pt x="18800" y="245831"/>
                      </a:cubicBezTo>
                      <a:cubicBezTo>
                        <a:pt x="19492" y="230100"/>
                        <a:pt x="20702" y="214368"/>
                        <a:pt x="22776" y="198290"/>
                      </a:cubicBezTo>
                      <a:cubicBezTo>
                        <a:pt x="26407" y="166308"/>
                        <a:pt x="32976" y="133807"/>
                        <a:pt x="42830" y="100787"/>
                      </a:cubicBezTo>
                      <a:cubicBezTo>
                        <a:pt x="47671" y="84364"/>
                        <a:pt x="53894" y="67595"/>
                        <a:pt x="61501" y="50826"/>
                      </a:cubicBezTo>
                      <a:cubicBezTo>
                        <a:pt x="68762" y="34057"/>
                        <a:pt x="77925" y="17115"/>
                        <a:pt x="90717" y="173"/>
                      </a:cubicBezTo>
                      <a:cubicBezTo>
                        <a:pt x="90026" y="173"/>
                        <a:pt x="89507" y="173"/>
                        <a:pt x="88815" y="0"/>
                      </a:cubicBezTo>
                      <a:cubicBezTo>
                        <a:pt x="72911" y="17115"/>
                        <a:pt x="61847" y="34748"/>
                        <a:pt x="52166" y="52036"/>
                      </a:cubicBezTo>
                      <a:cubicBezTo>
                        <a:pt x="42830" y="69324"/>
                        <a:pt x="35224" y="86611"/>
                        <a:pt x="28827" y="103726"/>
                      </a:cubicBezTo>
                      <a:cubicBezTo>
                        <a:pt x="16034" y="137956"/>
                        <a:pt x="8428" y="171494"/>
                        <a:pt x="3933" y="204341"/>
                      </a:cubicBezTo>
                      <a:cubicBezTo>
                        <a:pt x="2031" y="220591"/>
                        <a:pt x="648" y="236669"/>
                        <a:pt x="130" y="252746"/>
                      </a:cubicBezTo>
                      <a:cubicBezTo>
                        <a:pt x="-216" y="268651"/>
                        <a:pt x="130" y="284210"/>
                        <a:pt x="1167" y="299423"/>
                      </a:cubicBezTo>
                      <a:cubicBezTo>
                        <a:pt x="1686" y="307030"/>
                        <a:pt x="2723" y="314636"/>
                        <a:pt x="3069" y="322243"/>
                      </a:cubicBezTo>
                      <a:cubicBezTo>
                        <a:pt x="3414" y="329850"/>
                        <a:pt x="4106" y="337283"/>
                        <a:pt x="4279" y="344890"/>
                      </a:cubicBezTo>
                      <a:cubicBezTo>
                        <a:pt x="4279" y="352669"/>
                        <a:pt x="4279" y="360449"/>
                        <a:pt x="4452" y="368228"/>
                      </a:cubicBezTo>
                      <a:cubicBezTo>
                        <a:pt x="4624" y="376008"/>
                        <a:pt x="4106" y="383960"/>
                        <a:pt x="4279" y="391740"/>
                      </a:cubicBezTo>
                      <a:cubicBezTo>
                        <a:pt x="4279" y="395716"/>
                        <a:pt x="4279" y="399519"/>
                        <a:pt x="4279" y="403495"/>
                      </a:cubicBezTo>
                      <a:cubicBezTo>
                        <a:pt x="4106" y="407471"/>
                        <a:pt x="4106" y="411448"/>
                        <a:pt x="4106" y="415424"/>
                      </a:cubicBezTo>
                      <a:cubicBezTo>
                        <a:pt x="3933" y="423376"/>
                        <a:pt x="3933" y="431156"/>
                        <a:pt x="4106" y="439108"/>
                      </a:cubicBezTo>
                      <a:cubicBezTo>
                        <a:pt x="3760" y="455013"/>
                        <a:pt x="4452" y="470572"/>
                        <a:pt x="4797" y="486131"/>
                      </a:cubicBezTo>
                      <a:cubicBezTo>
                        <a:pt x="5834" y="517248"/>
                        <a:pt x="8082" y="548021"/>
                        <a:pt x="11885" y="578101"/>
                      </a:cubicBezTo>
                      <a:cubicBezTo>
                        <a:pt x="19665" y="638090"/>
                        <a:pt x="33668" y="695139"/>
                        <a:pt x="53376" y="747694"/>
                      </a:cubicBezTo>
                      <a:cubicBezTo>
                        <a:pt x="53722" y="747348"/>
                        <a:pt x="54067" y="747175"/>
                        <a:pt x="54586" y="747002"/>
                      </a:cubicBezTo>
                      <a:close/>
                    </a:path>
                  </a:pathLst>
                </a:custGeom>
                <a:solidFill>
                  <a:srgbClr val="99BD75">
                    <a:alpha val="48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73" name="Google Shape;1773;p44"/>
            <p:cNvSpPr/>
            <p:nvPr/>
          </p:nvSpPr>
          <p:spPr>
            <a:xfrm rot="1758753" flipH="1">
              <a:off x="4469632" y="-327100"/>
              <a:ext cx="3446010" cy="5919281"/>
            </a:xfrm>
            <a:custGeom>
              <a:avLst/>
              <a:gdLst/>
              <a:ahLst/>
              <a:cxnLst/>
              <a:rect l="l" t="t" r="r" b="b"/>
              <a:pathLst>
                <a:path w="1996538" h="3429494" extrusionOk="0">
                  <a:moveTo>
                    <a:pt x="0" y="3429495"/>
                  </a:moveTo>
                  <a:cubicBezTo>
                    <a:pt x="0" y="3429495"/>
                    <a:pt x="116279" y="2995056"/>
                    <a:pt x="22266" y="2543299"/>
                  </a:cubicBezTo>
                  <a:cubicBezTo>
                    <a:pt x="-71747" y="2091542"/>
                    <a:pt x="210292" y="1849582"/>
                    <a:pt x="505691" y="1751116"/>
                  </a:cubicBezTo>
                  <a:cubicBezTo>
                    <a:pt x="801089" y="1652649"/>
                    <a:pt x="949037" y="1594262"/>
                    <a:pt x="1069769" y="1267691"/>
                  </a:cubicBezTo>
                  <a:cubicBezTo>
                    <a:pt x="1190502" y="941119"/>
                    <a:pt x="1158834" y="674420"/>
                    <a:pt x="1231076" y="502227"/>
                  </a:cubicBezTo>
                  <a:cubicBezTo>
                    <a:pt x="1311729" y="308758"/>
                    <a:pt x="1535381" y="49481"/>
                    <a:pt x="1915886" y="0"/>
                  </a:cubicBezTo>
                  <a:lnTo>
                    <a:pt x="1996539" y="0"/>
                  </a:lnTo>
                  <a:lnTo>
                    <a:pt x="1996539" y="3227614"/>
                  </a:lnTo>
                  <a:lnTo>
                    <a:pt x="0" y="3429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44"/>
            <p:cNvSpPr/>
            <p:nvPr/>
          </p:nvSpPr>
          <p:spPr>
            <a:xfrm flipH="1">
              <a:off x="7484284" y="-734375"/>
              <a:ext cx="2450767" cy="6500695"/>
            </a:xfrm>
            <a:custGeom>
              <a:avLst/>
              <a:gdLst/>
              <a:ahLst/>
              <a:cxnLst/>
              <a:rect l="l" t="t" r="r" b="b"/>
              <a:pathLst>
                <a:path w="1231541" h="3266681" extrusionOk="0">
                  <a:moveTo>
                    <a:pt x="1066127" y="379509"/>
                  </a:moveTo>
                  <a:cubicBezTo>
                    <a:pt x="977459" y="353306"/>
                    <a:pt x="794038" y="605277"/>
                    <a:pt x="783234" y="518844"/>
                  </a:cubicBezTo>
                  <a:cubicBezTo>
                    <a:pt x="772430" y="432287"/>
                    <a:pt x="861346" y="359142"/>
                    <a:pt x="883451" y="246010"/>
                  </a:cubicBezTo>
                  <a:cubicBezTo>
                    <a:pt x="905556" y="132878"/>
                    <a:pt x="896863" y="0"/>
                    <a:pt x="896863" y="0"/>
                  </a:cubicBezTo>
                  <a:cubicBezTo>
                    <a:pt x="896863" y="0"/>
                    <a:pt x="818378" y="325861"/>
                    <a:pt x="736789" y="432287"/>
                  </a:cubicBezTo>
                  <a:cubicBezTo>
                    <a:pt x="655199" y="538714"/>
                    <a:pt x="631107" y="887921"/>
                    <a:pt x="631107" y="887921"/>
                  </a:cubicBezTo>
                  <a:cubicBezTo>
                    <a:pt x="612852" y="786090"/>
                    <a:pt x="524308" y="716795"/>
                    <a:pt x="442098" y="667990"/>
                  </a:cubicBezTo>
                  <a:cubicBezTo>
                    <a:pt x="422477" y="627754"/>
                    <a:pt x="398385" y="567028"/>
                    <a:pt x="396522" y="509406"/>
                  </a:cubicBezTo>
                  <a:cubicBezTo>
                    <a:pt x="393293" y="411300"/>
                    <a:pt x="467432" y="206147"/>
                    <a:pt x="467432" y="206147"/>
                  </a:cubicBezTo>
                  <a:cubicBezTo>
                    <a:pt x="467432" y="206147"/>
                    <a:pt x="380378" y="304253"/>
                    <a:pt x="367463" y="362247"/>
                  </a:cubicBezTo>
                  <a:cubicBezTo>
                    <a:pt x="356411" y="412045"/>
                    <a:pt x="364358" y="580067"/>
                    <a:pt x="366842" y="626512"/>
                  </a:cubicBezTo>
                  <a:cubicBezTo>
                    <a:pt x="352064" y="618689"/>
                    <a:pt x="338652" y="611734"/>
                    <a:pt x="327351" y="605277"/>
                  </a:cubicBezTo>
                  <a:cubicBezTo>
                    <a:pt x="245638" y="558707"/>
                    <a:pt x="216703" y="512138"/>
                    <a:pt x="178205" y="432287"/>
                  </a:cubicBezTo>
                  <a:cubicBezTo>
                    <a:pt x="139708" y="352437"/>
                    <a:pt x="62838" y="214964"/>
                    <a:pt x="62838" y="214964"/>
                  </a:cubicBezTo>
                  <a:cubicBezTo>
                    <a:pt x="62838" y="214964"/>
                    <a:pt x="67681" y="352437"/>
                    <a:pt x="149394" y="552002"/>
                  </a:cubicBezTo>
                  <a:cubicBezTo>
                    <a:pt x="175473" y="615832"/>
                    <a:pt x="211487" y="655696"/>
                    <a:pt x="250357" y="684258"/>
                  </a:cubicBezTo>
                  <a:cubicBezTo>
                    <a:pt x="211735" y="723252"/>
                    <a:pt x="154238" y="776031"/>
                    <a:pt x="109531" y="794783"/>
                  </a:cubicBezTo>
                  <a:cubicBezTo>
                    <a:pt x="35393" y="825953"/>
                    <a:pt x="0" y="870536"/>
                    <a:pt x="0" y="870536"/>
                  </a:cubicBezTo>
                  <a:cubicBezTo>
                    <a:pt x="0" y="870536"/>
                    <a:pt x="119217" y="857124"/>
                    <a:pt x="228873" y="812541"/>
                  </a:cubicBezTo>
                  <a:cubicBezTo>
                    <a:pt x="289227" y="787953"/>
                    <a:pt x="333809" y="762122"/>
                    <a:pt x="361751" y="743867"/>
                  </a:cubicBezTo>
                  <a:cubicBezTo>
                    <a:pt x="407450" y="764730"/>
                    <a:pt x="448059" y="785345"/>
                    <a:pt x="472027" y="826574"/>
                  </a:cubicBezTo>
                  <a:cubicBezTo>
                    <a:pt x="533250" y="931883"/>
                    <a:pt x="503073" y="1191677"/>
                    <a:pt x="499968" y="1314248"/>
                  </a:cubicBezTo>
                  <a:cubicBezTo>
                    <a:pt x="488046" y="1780065"/>
                    <a:pt x="475007" y="2252464"/>
                    <a:pt x="470785" y="2722628"/>
                  </a:cubicBezTo>
                  <a:cubicBezTo>
                    <a:pt x="469170" y="2904062"/>
                    <a:pt x="466562" y="3085372"/>
                    <a:pt x="463085" y="3266681"/>
                  </a:cubicBezTo>
                  <a:lnTo>
                    <a:pt x="716174" y="3266681"/>
                  </a:lnTo>
                  <a:cubicBezTo>
                    <a:pt x="716174" y="3266681"/>
                    <a:pt x="707357" y="1989192"/>
                    <a:pt x="716174" y="1916668"/>
                  </a:cubicBezTo>
                  <a:cubicBezTo>
                    <a:pt x="724991" y="1844145"/>
                    <a:pt x="697671" y="1423655"/>
                    <a:pt x="716174" y="1243959"/>
                  </a:cubicBezTo>
                  <a:cubicBezTo>
                    <a:pt x="734678" y="1064264"/>
                    <a:pt x="707357" y="724991"/>
                    <a:pt x="780502" y="665134"/>
                  </a:cubicBezTo>
                  <a:cubicBezTo>
                    <a:pt x="853647" y="605277"/>
                    <a:pt x="957341" y="552002"/>
                    <a:pt x="1077924" y="466066"/>
                  </a:cubicBezTo>
                  <a:cubicBezTo>
                    <a:pt x="1198384" y="380130"/>
                    <a:pt x="1231541" y="283390"/>
                    <a:pt x="1231541" y="283390"/>
                  </a:cubicBezTo>
                  <a:cubicBezTo>
                    <a:pt x="1231541" y="283390"/>
                    <a:pt x="1154671" y="405712"/>
                    <a:pt x="1066127" y="3795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5" name="Google Shape;1775;p44"/>
            <p:cNvGrpSpPr/>
            <p:nvPr/>
          </p:nvGrpSpPr>
          <p:grpSpPr>
            <a:xfrm>
              <a:off x="6011724" y="-1500378"/>
              <a:ext cx="3830708" cy="3130190"/>
              <a:chOff x="6011724" y="-1500378"/>
              <a:chExt cx="3830708" cy="3130190"/>
            </a:xfrm>
          </p:grpSpPr>
          <p:grpSp>
            <p:nvGrpSpPr>
              <p:cNvPr id="1776" name="Google Shape;1776;p44"/>
              <p:cNvGrpSpPr/>
              <p:nvPr/>
            </p:nvGrpSpPr>
            <p:grpSpPr>
              <a:xfrm rot="-9885464">
                <a:off x="6316776" y="-1313047"/>
                <a:ext cx="1009410" cy="2455726"/>
                <a:chOff x="6623732" y="2930093"/>
                <a:chExt cx="759082" cy="1846719"/>
              </a:xfrm>
            </p:grpSpPr>
            <p:sp>
              <p:nvSpPr>
                <p:cNvPr id="1777" name="Google Shape;1777;p44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8" name="Google Shape;1778;p44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9" name="Google Shape;1779;p44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0" name="Google Shape;1780;p44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1" name="Google Shape;1781;p44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2" name="Google Shape;1782;p44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83" name="Google Shape;1783;p44"/>
              <p:cNvGrpSpPr/>
              <p:nvPr/>
            </p:nvGrpSpPr>
            <p:grpSpPr>
              <a:xfrm rot="8100000">
                <a:off x="6789681" y="-1503130"/>
                <a:ext cx="1009308" cy="2455478"/>
                <a:chOff x="6623732" y="2930093"/>
                <a:chExt cx="759082" cy="1846719"/>
              </a:xfrm>
            </p:grpSpPr>
            <p:sp>
              <p:nvSpPr>
                <p:cNvPr id="1784" name="Google Shape;1784;p44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5" name="Google Shape;1785;p44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6" name="Google Shape;1786;p44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7" name="Google Shape;1787;p44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8" name="Google Shape;1788;p44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9" name="Google Shape;1789;p44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rgbClr val="99BD75">
                    <a:alpha val="3354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0" name="Google Shape;1790;p44"/>
              <p:cNvGrpSpPr/>
              <p:nvPr/>
            </p:nvGrpSpPr>
            <p:grpSpPr>
              <a:xfrm rot="2890908" flipH="1">
                <a:off x="7345256" y="-653993"/>
                <a:ext cx="1710027" cy="1406118"/>
                <a:chOff x="7754112" y="1826157"/>
                <a:chExt cx="1072114" cy="881576"/>
              </a:xfrm>
            </p:grpSpPr>
            <p:sp>
              <p:nvSpPr>
                <p:cNvPr id="1791" name="Google Shape;1791;p44"/>
                <p:cNvSpPr/>
                <p:nvPr/>
              </p:nvSpPr>
              <p:spPr>
                <a:xfrm>
                  <a:off x="8161502" y="1876483"/>
                  <a:ext cx="664724" cy="52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24" h="689088" extrusionOk="0">
                      <a:moveTo>
                        <a:pt x="0" y="688915"/>
                      </a:moveTo>
                      <a:cubicBezTo>
                        <a:pt x="11756" y="667997"/>
                        <a:pt x="24376" y="647598"/>
                        <a:pt x="37342" y="627371"/>
                      </a:cubicBezTo>
                      <a:cubicBezTo>
                        <a:pt x="50307" y="607145"/>
                        <a:pt x="63792" y="587264"/>
                        <a:pt x="77449" y="567556"/>
                      </a:cubicBezTo>
                      <a:cubicBezTo>
                        <a:pt x="104936" y="528313"/>
                        <a:pt x="133980" y="489934"/>
                        <a:pt x="164233" y="452592"/>
                      </a:cubicBezTo>
                      <a:cubicBezTo>
                        <a:pt x="194660" y="415424"/>
                        <a:pt x="226469" y="379292"/>
                        <a:pt x="259661" y="344717"/>
                      </a:cubicBezTo>
                      <a:cubicBezTo>
                        <a:pt x="292854" y="309969"/>
                        <a:pt x="327775" y="276776"/>
                        <a:pt x="363906" y="245140"/>
                      </a:cubicBezTo>
                      <a:cubicBezTo>
                        <a:pt x="382059" y="229408"/>
                        <a:pt x="400556" y="214022"/>
                        <a:pt x="419573" y="199154"/>
                      </a:cubicBezTo>
                      <a:cubicBezTo>
                        <a:pt x="438589" y="184287"/>
                        <a:pt x="457951" y="170111"/>
                        <a:pt x="477660" y="156281"/>
                      </a:cubicBezTo>
                      <a:cubicBezTo>
                        <a:pt x="497368" y="142624"/>
                        <a:pt x="517767" y="129658"/>
                        <a:pt x="538339" y="117211"/>
                      </a:cubicBezTo>
                      <a:cubicBezTo>
                        <a:pt x="559085" y="104936"/>
                        <a:pt x="580176" y="93354"/>
                        <a:pt x="601786" y="82462"/>
                      </a:cubicBezTo>
                      <a:cubicBezTo>
                        <a:pt x="645005" y="61199"/>
                        <a:pt x="689780" y="42701"/>
                        <a:pt x="735765" y="28698"/>
                      </a:cubicBezTo>
                      <a:lnTo>
                        <a:pt x="753053" y="23684"/>
                      </a:lnTo>
                      <a:cubicBezTo>
                        <a:pt x="758758" y="21955"/>
                        <a:pt x="764636" y="20572"/>
                        <a:pt x="770513" y="19016"/>
                      </a:cubicBezTo>
                      <a:lnTo>
                        <a:pt x="779330" y="16769"/>
                      </a:lnTo>
                      <a:lnTo>
                        <a:pt x="788147" y="14695"/>
                      </a:lnTo>
                      <a:cubicBezTo>
                        <a:pt x="794025" y="13484"/>
                        <a:pt x="799903" y="11929"/>
                        <a:pt x="805781" y="10718"/>
                      </a:cubicBezTo>
                      <a:lnTo>
                        <a:pt x="823587" y="7434"/>
                      </a:lnTo>
                      <a:lnTo>
                        <a:pt x="828082" y="6569"/>
                      </a:lnTo>
                      <a:lnTo>
                        <a:pt x="832577" y="5878"/>
                      </a:lnTo>
                      <a:lnTo>
                        <a:pt x="841566" y="4495"/>
                      </a:lnTo>
                      <a:cubicBezTo>
                        <a:pt x="853494" y="2420"/>
                        <a:pt x="865423" y="1383"/>
                        <a:pt x="877352" y="0"/>
                      </a:cubicBezTo>
                      <a:lnTo>
                        <a:pt x="877525" y="864"/>
                      </a:lnTo>
                      <a:cubicBezTo>
                        <a:pt x="782615" y="14867"/>
                        <a:pt x="690817" y="45985"/>
                        <a:pt x="605934" y="89723"/>
                      </a:cubicBezTo>
                      <a:cubicBezTo>
                        <a:pt x="520879" y="133288"/>
                        <a:pt x="441528" y="187917"/>
                        <a:pt x="368747" y="249980"/>
                      </a:cubicBezTo>
                      <a:cubicBezTo>
                        <a:pt x="332443" y="281098"/>
                        <a:pt x="297349" y="313945"/>
                        <a:pt x="263983" y="348175"/>
                      </a:cubicBezTo>
                      <a:cubicBezTo>
                        <a:pt x="230445" y="382404"/>
                        <a:pt x="198463" y="418190"/>
                        <a:pt x="167864" y="455013"/>
                      </a:cubicBezTo>
                      <a:cubicBezTo>
                        <a:pt x="137092" y="491836"/>
                        <a:pt x="107875" y="529696"/>
                        <a:pt x="79869" y="568766"/>
                      </a:cubicBezTo>
                      <a:cubicBezTo>
                        <a:pt x="65866" y="588301"/>
                        <a:pt x="52209" y="608009"/>
                        <a:pt x="39070" y="628063"/>
                      </a:cubicBezTo>
                      <a:cubicBezTo>
                        <a:pt x="25932" y="648116"/>
                        <a:pt x="12966" y="668343"/>
                        <a:pt x="1037" y="689088"/>
                      </a:cubicBezTo>
                      <a:lnTo>
                        <a:pt x="0" y="6889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2" name="Google Shape;1792;p44"/>
                <p:cNvSpPr/>
                <p:nvPr/>
              </p:nvSpPr>
              <p:spPr>
                <a:xfrm>
                  <a:off x="7923011" y="2146592"/>
                  <a:ext cx="436783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11" h="740605" extrusionOk="0">
                      <a:moveTo>
                        <a:pt x="576611" y="0"/>
                      </a:moveTo>
                      <a:cubicBezTo>
                        <a:pt x="576611" y="0"/>
                        <a:pt x="574537" y="216442"/>
                        <a:pt x="497088" y="314118"/>
                      </a:cubicBezTo>
                      <a:cubicBezTo>
                        <a:pt x="419639" y="411793"/>
                        <a:pt x="367257" y="410238"/>
                        <a:pt x="311763" y="548712"/>
                      </a:cubicBezTo>
                      <a:cubicBezTo>
                        <a:pt x="256270" y="687014"/>
                        <a:pt x="12340" y="740606"/>
                        <a:pt x="12340" y="740606"/>
                      </a:cubicBezTo>
                      <a:cubicBezTo>
                        <a:pt x="12340" y="740606"/>
                        <a:pt x="-46092" y="491317"/>
                        <a:pt x="91345" y="318958"/>
                      </a:cubicBezTo>
                      <a:cubicBezTo>
                        <a:pt x="228782" y="146427"/>
                        <a:pt x="576611" y="0"/>
                        <a:pt x="5766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3" name="Google Shape;1793;p44"/>
                <p:cNvSpPr/>
                <p:nvPr/>
              </p:nvSpPr>
              <p:spPr>
                <a:xfrm>
                  <a:off x="7932222" y="2146592"/>
                  <a:ext cx="427566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43" h="740605" extrusionOk="0">
                      <a:moveTo>
                        <a:pt x="564444" y="0"/>
                      </a:moveTo>
                      <a:cubicBezTo>
                        <a:pt x="564444" y="0"/>
                        <a:pt x="482673" y="173396"/>
                        <a:pt x="455704" y="254475"/>
                      </a:cubicBezTo>
                      <a:cubicBezTo>
                        <a:pt x="428735" y="335555"/>
                        <a:pt x="457087" y="219727"/>
                        <a:pt x="424413" y="211429"/>
                      </a:cubicBezTo>
                      <a:cubicBezTo>
                        <a:pt x="391739" y="203131"/>
                        <a:pt x="325700" y="453284"/>
                        <a:pt x="304955" y="442220"/>
                      </a:cubicBezTo>
                      <a:cubicBezTo>
                        <a:pt x="284210" y="431156"/>
                        <a:pt x="297522" y="366845"/>
                        <a:pt x="276430" y="368920"/>
                      </a:cubicBezTo>
                      <a:cubicBezTo>
                        <a:pt x="255339" y="370994"/>
                        <a:pt x="203131" y="658662"/>
                        <a:pt x="185151" y="625297"/>
                      </a:cubicBezTo>
                      <a:cubicBezTo>
                        <a:pt x="167172" y="591931"/>
                        <a:pt x="206070" y="519669"/>
                        <a:pt x="159738" y="540241"/>
                      </a:cubicBezTo>
                      <a:cubicBezTo>
                        <a:pt x="113580" y="560814"/>
                        <a:pt x="0" y="740606"/>
                        <a:pt x="0" y="740606"/>
                      </a:cubicBezTo>
                      <a:cubicBezTo>
                        <a:pt x="0" y="740606"/>
                        <a:pt x="130349" y="506357"/>
                        <a:pt x="108221" y="500825"/>
                      </a:cubicBezTo>
                      <a:cubicBezTo>
                        <a:pt x="86266" y="495293"/>
                        <a:pt x="27487" y="530214"/>
                        <a:pt x="24721" y="517767"/>
                      </a:cubicBezTo>
                      <a:cubicBezTo>
                        <a:pt x="21955" y="505320"/>
                        <a:pt x="205032" y="407990"/>
                        <a:pt x="193277" y="396234"/>
                      </a:cubicBezTo>
                      <a:cubicBezTo>
                        <a:pt x="181521" y="384479"/>
                        <a:pt x="100096" y="422512"/>
                        <a:pt x="99577" y="404705"/>
                      </a:cubicBezTo>
                      <a:cubicBezTo>
                        <a:pt x="98886" y="386899"/>
                        <a:pt x="298386" y="285074"/>
                        <a:pt x="290606" y="274183"/>
                      </a:cubicBezTo>
                      <a:cubicBezTo>
                        <a:pt x="282654" y="263465"/>
                        <a:pt x="210219" y="294928"/>
                        <a:pt x="219900" y="267960"/>
                      </a:cubicBezTo>
                      <a:cubicBezTo>
                        <a:pt x="229581" y="241164"/>
                        <a:pt x="426142" y="194141"/>
                        <a:pt x="401421" y="187745"/>
                      </a:cubicBezTo>
                      <a:cubicBezTo>
                        <a:pt x="376699" y="181521"/>
                        <a:pt x="324836" y="212293"/>
                        <a:pt x="331751" y="184806"/>
                      </a:cubicBezTo>
                      <a:cubicBezTo>
                        <a:pt x="339012" y="157491"/>
                        <a:pt x="564444" y="0"/>
                        <a:pt x="5644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4" name="Google Shape;1794;p44"/>
                <p:cNvSpPr/>
                <p:nvPr/>
              </p:nvSpPr>
              <p:spPr>
                <a:xfrm>
                  <a:off x="7931830" y="2146331"/>
                  <a:ext cx="428482" cy="56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53" h="741124" extrusionOk="0">
                      <a:moveTo>
                        <a:pt x="0" y="740433"/>
                      </a:moveTo>
                      <a:cubicBezTo>
                        <a:pt x="38379" y="672492"/>
                        <a:pt x="78140" y="605416"/>
                        <a:pt x="119458" y="539204"/>
                      </a:cubicBezTo>
                      <a:cubicBezTo>
                        <a:pt x="140376" y="506184"/>
                        <a:pt x="161467" y="473511"/>
                        <a:pt x="183595" y="441182"/>
                      </a:cubicBezTo>
                      <a:cubicBezTo>
                        <a:pt x="194487" y="424932"/>
                        <a:pt x="205897" y="409200"/>
                        <a:pt x="217134" y="393123"/>
                      </a:cubicBezTo>
                      <a:lnTo>
                        <a:pt x="234594" y="369611"/>
                      </a:lnTo>
                      <a:lnTo>
                        <a:pt x="243411" y="357856"/>
                      </a:lnTo>
                      <a:lnTo>
                        <a:pt x="252573" y="346273"/>
                      </a:lnTo>
                      <a:cubicBezTo>
                        <a:pt x="258624" y="338666"/>
                        <a:pt x="264502" y="330714"/>
                        <a:pt x="270898" y="323280"/>
                      </a:cubicBezTo>
                      <a:lnTo>
                        <a:pt x="290261" y="300979"/>
                      </a:lnTo>
                      <a:cubicBezTo>
                        <a:pt x="297003" y="293718"/>
                        <a:pt x="304091" y="286803"/>
                        <a:pt x="311006" y="279542"/>
                      </a:cubicBezTo>
                      <a:cubicBezTo>
                        <a:pt x="317921" y="272454"/>
                        <a:pt x="325182" y="266058"/>
                        <a:pt x="332097" y="259316"/>
                      </a:cubicBezTo>
                      <a:cubicBezTo>
                        <a:pt x="346273" y="246004"/>
                        <a:pt x="360103" y="232520"/>
                        <a:pt x="373933" y="218862"/>
                      </a:cubicBezTo>
                      <a:cubicBezTo>
                        <a:pt x="387936" y="205378"/>
                        <a:pt x="401594" y="191721"/>
                        <a:pt x="415251" y="177891"/>
                      </a:cubicBezTo>
                      <a:cubicBezTo>
                        <a:pt x="442566" y="150403"/>
                        <a:pt x="469188" y="122051"/>
                        <a:pt x="494774" y="93008"/>
                      </a:cubicBezTo>
                      <a:cubicBezTo>
                        <a:pt x="507740" y="78486"/>
                        <a:pt x="520015" y="63619"/>
                        <a:pt x="531770" y="48233"/>
                      </a:cubicBezTo>
                      <a:cubicBezTo>
                        <a:pt x="543699" y="33020"/>
                        <a:pt x="554936" y="17115"/>
                        <a:pt x="564098" y="0"/>
                      </a:cubicBezTo>
                      <a:lnTo>
                        <a:pt x="565654" y="691"/>
                      </a:lnTo>
                      <a:cubicBezTo>
                        <a:pt x="558739" y="19189"/>
                        <a:pt x="548539" y="36131"/>
                        <a:pt x="538167" y="52728"/>
                      </a:cubicBezTo>
                      <a:cubicBezTo>
                        <a:pt x="527448" y="69151"/>
                        <a:pt x="515865" y="85056"/>
                        <a:pt x="503937" y="100614"/>
                      </a:cubicBezTo>
                      <a:cubicBezTo>
                        <a:pt x="480080" y="131732"/>
                        <a:pt x="454148" y="161121"/>
                        <a:pt x="427352" y="189646"/>
                      </a:cubicBezTo>
                      <a:cubicBezTo>
                        <a:pt x="413868" y="203822"/>
                        <a:pt x="400038" y="217825"/>
                        <a:pt x="386207" y="231483"/>
                      </a:cubicBezTo>
                      <a:cubicBezTo>
                        <a:pt x="372205" y="245140"/>
                        <a:pt x="357856" y="258451"/>
                        <a:pt x="343334" y="271590"/>
                      </a:cubicBezTo>
                      <a:cubicBezTo>
                        <a:pt x="336073" y="278159"/>
                        <a:pt x="328467" y="284556"/>
                        <a:pt x="321724" y="291125"/>
                      </a:cubicBezTo>
                      <a:cubicBezTo>
                        <a:pt x="314982" y="297867"/>
                        <a:pt x="307894" y="304264"/>
                        <a:pt x="301152" y="311179"/>
                      </a:cubicBezTo>
                      <a:lnTo>
                        <a:pt x="281617" y="332616"/>
                      </a:lnTo>
                      <a:cubicBezTo>
                        <a:pt x="275220" y="339704"/>
                        <a:pt x="269170" y="347483"/>
                        <a:pt x="262946" y="354744"/>
                      </a:cubicBezTo>
                      <a:lnTo>
                        <a:pt x="253611" y="365981"/>
                      </a:lnTo>
                      <a:lnTo>
                        <a:pt x="244621" y="377391"/>
                      </a:lnTo>
                      <a:lnTo>
                        <a:pt x="226815" y="400384"/>
                      </a:lnTo>
                      <a:cubicBezTo>
                        <a:pt x="215405" y="416115"/>
                        <a:pt x="203649" y="431501"/>
                        <a:pt x="192412" y="447406"/>
                      </a:cubicBezTo>
                      <a:cubicBezTo>
                        <a:pt x="169765" y="479043"/>
                        <a:pt x="147983" y="511198"/>
                        <a:pt x="126373" y="543699"/>
                      </a:cubicBezTo>
                      <a:cubicBezTo>
                        <a:pt x="83154" y="608528"/>
                        <a:pt x="41491" y="674394"/>
                        <a:pt x="1383" y="741124"/>
                      </a:cubicBezTo>
                      <a:lnTo>
                        <a:pt x="0" y="7404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5" name="Google Shape;1795;p44"/>
                <p:cNvSpPr/>
                <p:nvPr/>
              </p:nvSpPr>
              <p:spPr>
                <a:xfrm>
                  <a:off x="8113343" y="2020437"/>
                  <a:ext cx="379898" cy="9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516" h="129231" extrusionOk="0">
                      <a:moveTo>
                        <a:pt x="501517" y="0"/>
                      </a:moveTo>
                      <a:cubicBezTo>
                        <a:pt x="483365" y="13830"/>
                        <a:pt x="464348" y="26277"/>
                        <a:pt x="444813" y="38033"/>
                      </a:cubicBezTo>
                      <a:cubicBezTo>
                        <a:pt x="425278" y="49789"/>
                        <a:pt x="405224" y="60853"/>
                        <a:pt x="384825" y="70880"/>
                      </a:cubicBezTo>
                      <a:cubicBezTo>
                        <a:pt x="343853" y="90933"/>
                        <a:pt x="300979" y="107530"/>
                        <a:pt x="256204" y="118248"/>
                      </a:cubicBezTo>
                      <a:cubicBezTo>
                        <a:pt x="244967" y="120841"/>
                        <a:pt x="233730" y="123089"/>
                        <a:pt x="222493" y="124817"/>
                      </a:cubicBezTo>
                      <a:cubicBezTo>
                        <a:pt x="211083" y="126546"/>
                        <a:pt x="199673" y="127929"/>
                        <a:pt x="188263" y="128621"/>
                      </a:cubicBezTo>
                      <a:cubicBezTo>
                        <a:pt x="165271" y="130004"/>
                        <a:pt x="142105" y="129139"/>
                        <a:pt x="119458" y="124990"/>
                      </a:cubicBezTo>
                      <a:cubicBezTo>
                        <a:pt x="96811" y="121014"/>
                        <a:pt x="74683" y="113753"/>
                        <a:pt x="54283" y="103035"/>
                      </a:cubicBezTo>
                      <a:cubicBezTo>
                        <a:pt x="44257" y="97676"/>
                        <a:pt x="34403" y="91452"/>
                        <a:pt x="25413" y="84537"/>
                      </a:cubicBezTo>
                      <a:cubicBezTo>
                        <a:pt x="16423" y="77449"/>
                        <a:pt x="7953" y="69842"/>
                        <a:pt x="0" y="61544"/>
                      </a:cubicBezTo>
                      <a:cubicBezTo>
                        <a:pt x="8471" y="69151"/>
                        <a:pt x="17288" y="76239"/>
                        <a:pt x="26623" y="82635"/>
                      </a:cubicBezTo>
                      <a:cubicBezTo>
                        <a:pt x="35959" y="88859"/>
                        <a:pt x="45812" y="94564"/>
                        <a:pt x="56012" y="99404"/>
                      </a:cubicBezTo>
                      <a:cubicBezTo>
                        <a:pt x="66212" y="104245"/>
                        <a:pt x="76758" y="108221"/>
                        <a:pt x="87476" y="111333"/>
                      </a:cubicBezTo>
                      <a:cubicBezTo>
                        <a:pt x="98194" y="114445"/>
                        <a:pt x="109258" y="117038"/>
                        <a:pt x="120323" y="118594"/>
                      </a:cubicBezTo>
                      <a:cubicBezTo>
                        <a:pt x="131387" y="120150"/>
                        <a:pt x="142624" y="121187"/>
                        <a:pt x="153861" y="121533"/>
                      </a:cubicBezTo>
                      <a:cubicBezTo>
                        <a:pt x="165098" y="121878"/>
                        <a:pt x="176335" y="121533"/>
                        <a:pt x="187572" y="120668"/>
                      </a:cubicBezTo>
                      <a:cubicBezTo>
                        <a:pt x="193104" y="120323"/>
                        <a:pt x="198809" y="119631"/>
                        <a:pt x="204341" y="119112"/>
                      </a:cubicBezTo>
                      <a:cubicBezTo>
                        <a:pt x="209873" y="118421"/>
                        <a:pt x="215578" y="117729"/>
                        <a:pt x="221110" y="116692"/>
                      </a:cubicBezTo>
                      <a:cubicBezTo>
                        <a:pt x="232174" y="114963"/>
                        <a:pt x="243238" y="112716"/>
                        <a:pt x="254302" y="110123"/>
                      </a:cubicBezTo>
                      <a:cubicBezTo>
                        <a:pt x="265366" y="107530"/>
                        <a:pt x="276258" y="104591"/>
                        <a:pt x="286976" y="101479"/>
                      </a:cubicBezTo>
                      <a:cubicBezTo>
                        <a:pt x="297867" y="98194"/>
                        <a:pt x="308413" y="94564"/>
                        <a:pt x="319131" y="90761"/>
                      </a:cubicBezTo>
                      <a:cubicBezTo>
                        <a:pt x="340395" y="83154"/>
                        <a:pt x="361313" y="74337"/>
                        <a:pt x="381886" y="65002"/>
                      </a:cubicBezTo>
                      <a:cubicBezTo>
                        <a:pt x="402458" y="55494"/>
                        <a:pt x="422685" y="45467"/>
                        <a:pt x="442739" y="34575"/>
                      </a:cubicBezTo>
                      <a:cubicBezTo>
                        <a:pt x="462792" y="23857"/>
                        <a:pt x="482327" y="12447"/>
                        <a:pt x="501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6" name="Google Shape;1796;p44"/>
                <p:cNvSpPr/>
                <p:nvPr/>
              </p:nvSpPr>
              <p:spPr>
                <a:xfrm>
                  <a:off x="7754243" y="1976523"/>
                  <a:ext cx="556300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90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5" y="-12351"/>
                        <a:pt x="336592" y="4246"/>
                      </a:cubicBezTo>
                      <a:cubicBezTo>
                        <a:pt x="503764" y="29140"/>
                        <a:pt x="735938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7" name="Google Shape;1797;p44"/>
                <p:cNvSpPr/>
                <p:nvPr/>
              </p:nvSpPr>
              <p:spPr>
                <a:xfrm>
                  <a:off x="7754299" y="1992821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6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589" y="164928"/>
                        <a:pt x="321132" y="148851"/>
                      </a:cubicBezTo>
                      <a:cubicBezTo>
                        <a:pt x="319576" y="141763"/>
                        <a:pt x="248005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089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1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621" y="93876"/>
                        <a:pt x="732233" y="146257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8" name="Google Shape;1798;p44"/>
                <p:cNvSpPr/>
                <p:nvPr/>
              </p:nvSpPr>
              <p:spPr>
                <a:xfrm>
                  <a:off x="7754112" y="1992300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519" y="0"/>
                      </a:moveTo>
                      <a:cubicBezTo>
                        <a:pt x="47714" y="30254"/>
                        <a:pt x="100960" y="55666"/>
                        <a:pt x="158528" y="75547"/>
                      </a:cubicBezTo>
                      <a:cubicBezTo>
                        <a:pt x="187226" y="85574"/>
                        <a:pt x="216961" y="94218"/>
                        <a:pt x="247560" y="101825"/>
                      </a:cubicBezTo>
                      <a:cubicBezTo>
                        <a:pt x="262946" y="105455"/>
                        <a:pt x="278159" y="109258"/>
                        <a:pt x="293891" y="112197"/>
                      </a:cubicBezTo>
                      <a:cubicBezTo>
                        <a:pt x="301671" y="113926"/>
                        <a:pt x="309450" y="115482"/>
                        <a:pt x="317230" y="117038"/>
                      </a:cubicBezTo>
                      <a:cubicBezTo>
                        <a:pt x="321206" y="117729"/>
                        <a:pt x="325182" y="118594"/>
                        <a:pt x="329158" y="119285"/>
                      </a:cubicBezTo>
                      <a:cubicBezTo>
                        <a:pt x="333134" y="120150"/>
                        <a:pt x="336938" y="120841"/>
                        <a:pt x="340914" y="121706"/>
                      </a:cubicBezTo>
                      <a:cubicBezTo>
                        <a:pt x="348693" y="123261"/>
                        <a:pt x="356819" y="124472"/>
                        <a:pt x="364598" y="126200"/>
                      </a:cubicBezTo>
                      <a:cubicBezTo>
                        <a:pt x="372377" y="127929"/>
                        <a:pt x="380330" y="129485"/>
                        <a:pt x="388109" y="131041"/>
                      </a:cubicBezTo>
                      <a:cubicBezTo>
                        <a:pt x="395889" y="132770"/>
                        <a:pt x="403495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9" y="156627"/>
                        <a:pt x="510161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3" y="166654"/>
                        <a:pt x="437725" y="162677"/>
                        <a:pt x="423031" y="158010"/>
                      </a:cubicBezTo>
                      <a:cubicBezTo>
                        <a:pt x="415770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5" y="142451"/>
                        <a:pt x="364771" y="140549"/>
                        <a:pt x="357164" y="138475"/>
                      </a:cubicBezTo>
                      <a:cubicBezTo>
                        <a:pt x="349731" y="136573"/>
                        <a:pt x="341778" y="135017"/>
                        <a:pt x="334172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0" y="692"/>
                        <a:pt x="346" y="346"/>
                        <a:pt x="51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9" name="Google Shape;1799;p44"/>
                <p:cNvSpPr/>
                <p:nvPr/>
              </p:nvSpPr>
              <p:spPr>
                <a:xfrm>
                  <a:off x="8042473" y="1826157"/>
                  <a:ext cx="556299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88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6" y="-12351"/>
                        <a:pt x="336592" y="4246"/>
                      </a:cubicBezTo>
                      <a:cubicBezTo>
                        <a:pt x="503591" y="29313"/>
                        <a:pt x="735765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0" name="Google Shape;1800;p44"/>
                <p:cNvSpPr/>
                <p:nvPr/>
              </p:nvSpPr>
              <p:spPr>
                <a:xfrm>
                  <a:off x="8042530" y="1842455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5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416" y="164928"/>
                        <a:pt x="321132" y="148851"/>
                      </a:cubicBezTo>
                      <a:cubicBezTo>
                        <a:pt x="319576" y="141763"/>
                        <a:pt x="248004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262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2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449" y="93876"/>
                        <a:pt x="732061" y="146430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1" name="Google Shape;1801;p44"/>
                <p:cNvSpPr/>
                <p:nvPr/>
              </p:nvSpPr>
              <p:spPr>
                <a:xfrm>
                  <a:off x="8042081" y="1841934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692" y="0"/>
                      </a:moveTo>
                      <a:cubicBezTo>
                        <a:pt x="47887" y="30254"/>
                        <a:pt x="101133" y="55666"/>
                        <a:pt x="158701" y="75547"/>
                      </a:cubicBezTo>
                      <a:cubicBezTo>
                        <a:pt x="187399" y="85574"/>
                        <a:pt x="217134" y="94218"/>
                        <a:pt x="247733" y="101825"/>
                      </a:cubicBezTo>
                      <a:cubicBezTo>
                        <a:pt x="263119" y="105455"/>
                        <a:pt x="278332" y="109258"/>
                        <a:pt x="294064" y="112197"/>
                      </a:cubicBezTo>
                      <a:cubicBezTo>
                        <a:pt x="301843" y="113926"/>
                        <a:pt x="309623" y="115482"/>
                        <a:pt x="317402" y="117038"/>
                      </a:cubicBezTo>
                      <a:cubicBezTo>
                        <a:pt x="321379" y="117729"/>
                        <a:pt x="325355" y="118594"/>
                        <a:pt x="329331" y="119285"/>
                      </a:cubicBezTo>
                      <a:cubicBezTo>
                        <a:pt x="333307" y="120150"/>
                        <a:pt x="337110" y="120841"/>
                        <a:pt x="341087" y="121706"/>
                      </a:cubicBezTo>
                      <a:cubicBezTo>
                        <a:pt x="348866" y="123261"/>
                        <a:pt x="356991" y="124472"/>
                        <a:pt x="364771" y="126200"/>
                      </a:cubicBezTo>
                      <a:cubicBezTo>
                        <a:pt x="372550" y="127929"/>
                        <a:pt x="380330" y="129485"/>
                        <a:pt x="388282" y="131041"/>
                      </a:cubicBezTo>
                      <a:cubicBezTo>
                        <a:pt x="396062" y="132770"/>
                        <a:pt x="403668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8" y="156627"/>
                        <a:pt x="510160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2" y="166654"/>
                        <a:pt x="437725" y="162677"/>
                        <a:pt x="423031" y="158010"/>
                      </a:cubicBezTo>
                      <a:cubicBezTo>
                        <a:pt x="415769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4" y="142451"/>
                        <a:pt x="364771" y="140549"/>
                        <a:pt x="357164" y="138475"/>
                      </a:cubicBezTo>
                      <a:cubicBezTo>
                        <a:pt x="349730" y="136573"/>
                        <a:pt x="341778" y="135017"/>
                        <a:pt x="334171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346" y="692"/>
                        <a:pt x="519" y="346"/>
                        <a:pt x="6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44"/>
                <p:cNvSpPr/>
                <p:nvPr/>
              </p:nvSpPr>
              <p:spPr>
                <a:xfrm>
                  <a:off x="8486306" y="1932756"/>
                  <a:ext cx="151130" cy="34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11" h="453111" extrusionOk="0">
                      <a:moveTo>
                        <a:pt x="199511" y="0"/>
                      </a:moveTo>
                      <a:cubicBezTo>
                        <a:pt x="186373" y="16423"/>
                        <a:pt x="173580" y="33365"/>
                        <a:pt x="161305" y="50307"/>
                      </a:cubicBezTo>
                      <a:cubicBezTo>
                        <a:pt x="149031" y="67422"/>
                        <a:pt x="137276" y="84710"/>
                        <a:pt x="125693" y="102343"/>
                      </a:cubicBezTo>
                      <a:cubicBezTo>
                        <a:pt x="114283" y="119977"/>
                        <a:pt x="103219" y="137956"/>
                        <a:pt x="92846" y="156108"/>
                      </a:cubicBezTo>
                      <a:cubicBezTo>
                        <a:pt x="82473" y="174260"/>
                        <a:pt x="72447" y="192758"/>
                        <a:pt x="63284" y="211775"/>
                      </a:cubicBezTo>
                      <a:cubicBezTo>
                        <a:pt x="60864" y="216442"/>
                        <a:pt x="58789" y="221283"/>
                        <a:pt x="56542" y="225950"/>
                      </a:cubicBezTo>
                      <a:cubicBezTo>
                        <a:pt x="54295" y="230791"/>
                        <a:pt x="52047" y="235459"/>
                        <a:pt x="49973" y="240299"/>
                      </a:cubicBezTo>
                      <a:lnTo>
                        <a:pt x="43749" y="254648"/>
                      </a:lnTo>
                      <a:lnTo>
                        <a:pt x="37871" y="269170"/>
                      </a:lnTo>
                      <a:cubicBezTo>
                        <a:pt x="30264" y="288705"/>
                        <a:pt x="23349" y="308586"/>
                        <a:pt x="17817" y="328639"/>
                      </a:cubicBezTo>
                      <a:lnTo>
                        <a:pt x="16780" y="332443"/>
                      </a:lnTo>
                      <a:lnTo>
                        <a:pt x="15916" y="336246"/>
                      </a:lnTo>
                      <a:lnTo>
                        <a:pt x="14014" y="343853"/>
                      </a:lnTo>
                      <a:lnTo>
                        <a:pt x="12112" y="351459"/>
                      </a:lnTo>
                      <a:cubicBezTo>
                        <a:pt x="11594" y="354052"/>
                        <a:pt x="11075" y="356646"/>
                        <a:pt x="10557" y="359066"/>
                      </a:cubicBezTo>
                      <a:lnTo>
                        <a:pt x="9000" y="366845"/>
                      </a:lnTo>
                      <a:cubicBezTo>
                        <a:pt x="8482" y="369439"/>
                        <a:pt x="7963" y="372032"/>
                        <a:pt x="7618" y="374625"/>
                      </a:cubicBezTo>
                      <a:lnTo>
                        <a:pt x="5197" y="390184"/>
                      </a:lnTo>
                      <a:cubicBezTo>
                        <a:pt x="2431" y="410929"/>
                        <a:pt x="1394" y="432020"/>
                        <a:pt x="1913" y="453111"/>
                      </a:cubicBezTo>
                      <a:cubicBezTo>
                        <a:pt x="-508" y="432193"/>
                        <a:pt x="-508" y="410929"/>
                        <a:pt x="1221" y="389665"/>
                      </a:cubicBezTo>
                      <a:cubicBezTo>
                        <a:pt x="2950" y="368574"/>
                        <a:pt x="6753" y="347656"/>
                        <a:pt x="11767" y="326911"/>
                      </a:cubicBezTo>
                      <a:lnTo>
                        <a:pt x="15743" y="311525"/>
                      </a:lnTo>
                      <a:cubicBezTo>
                        <a:pt x="17126" y="306338"/>
                        <a:pt x="18855" y="301325"/>
                        <a:pt x="20411" y="296311"/>
                      </a:cubicBezTo>
                      <a:cubicBezTo>
                        <a:pt x="21966" y="291298"/>
                        <a:pt x="23695" y="286285"/>
                        <a:pt x="25424" y="281271"/>
                      </a:cubicBezTo>
                      <a:cubicBezTo>
                        <a:pt x="27153" y="276258"/>
                        <a:pt x="28881" y="271244"/>
                        <a:pt x="30783" y="266231"/>
                      </a:cubicBezTo>
                      <a:lnTo>
                        <a:pt x="36488" y="251363"/>
                      </a:lnTo>
                      <a:lnTo>
                        <a:pt x="42711" y="236669"/>
                      </a:lnTo>
                      <a:cubicBezTo>
                        <a:pt x="44786" y="231828"/>
                        <a:pt x="47033" y="226988"/>
                        <a:pt x="49281" y="222147"/>
                      </a:cubicBezTo>
                      <a:cubicBezTo>
                        <a:pt x="51528" y="217307"/>
                        <a:pt x="53603" y="212466"/>
                        <a:pt x="56023" y="207798"/>
                      </a:cubicBezTo>
                      <a:cubicBezTo>
                        <a:pt x="74694" y="169765"/>
                        <a:pt x="96476" y="133288"/>
                        <a:pt x="120334" y="98367"/>
                      </a:cubicBezTo>
                      <a:cubicBezTo>
                        <a:pt x="132262" y="80907"/>
                        <a:pt x="144882" y="63965"/>
                        <a:pt x="158021" y="47368"/>
                      </a:cubicBezTo>
                      <a:cubicBezTo>
                        <a:pt x="171332" y="31464"/>
                        <a:pt x="184817" y="15213"/>
                        <a:pt x="1995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3" name="Google Shape;1803;p44"/>
                <p:cNvSpPr/>
                <p:nvPr/>
              </p:nvSpPr>
              <p:spPr>
                <a:xfrm>
                  <a:off x="8370343" y="2070820"/>
                  <a:ext cx="219470" cy="56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29" h="747175" extrusionOk="0">
                      <a:moveTo>
                        <a:pt x="227191" y="0"/>
                      </a:moveTo>
                      <a:cubicBezTo>
                        <a:pt x="228228" y="0"/>
                        <a:pt x="163745" y="41837"/>
                        <a:pt x="107905" y="104937"/>
                      </a:cubicBezTo>
                      <a:cubicBezTo>
                        <a:pt x="50683" y="166827"/>
                        <a:pt x="1931" y="250154"/>
                        <a:pt x="30" y="305301"/>
                      </a:cubicBezTo>
                      <a:cubicBezTo>
                        <a:pt x="-1180" y="414733"/>
                        <a:pt x="34606" y="421821"/>
                        <a:pt x="19738" y="557529"/>
                      </a:cubicBezTo>
                      <a:cubicBezTo>
                        <a:pt x="15935" y="691855"/>
                        <a:pt x="195208" y="743718"/>
                        <a:pt x="191232" y="747175"/>
                      </a:cubicBezTo>
                      <a:cubicBezTo>
                        <a:pt x="188293" y="742335"/>
                        <a:pt x="264532" y="589166"/>
                        <a:pt x="287524" y="424241"/>
                      </a:cubicBezTo>
                      <a:cubicBezTo>
                        <a:pt x="303083" y="256031"/>
                        <a:pt x="231339" y="-345"/>
                        <a:pt x="2271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4" name="Google Shape;1804;p44"/>
                <p:cNvSpPr/>
                <p:nvPr/>
              </p:nvSpPr>
              <p:spPr>
                <a:xfrm>
                  <a:off x="8411036" y="2070811"/>
                  <a:ext cx="132459" cy="56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63" h="747413" extrusionOk="0">
                      <a:moveTo>
                        <a:pt x="173434" y="13"/>
                      </a:moveTo>
                      <a:cubicBezTo>
                        <a:pt x="168075" y="-1716"/>
                        <a:pt x="46369" y="170816"/>
                        <a:pt x="12831" y="254315"/>
                      </a:cubicBezTo>
                      <a:cubicBezTo>
                        <a:pt x="-27622" y="336259"/>
                        <a:pt x="37553" y="220777"/>
                        <a:pt x="70745" y="224062"/>
                      </a:cubicBezTo>
                      <a:cubicBezTo>
                        <a:pt x="86304" y="225272"/>
                        <a:pt x="54149" y="284742"/>
                        <a:pt x="32885" y="344038"/>
                      </a:cubicBezTo>
                      <a:cubicBezTo>
                        <a:pt x="9720" y="403162"/>
                        <a:pt x="-2209" y="462114"/>
                        <a:pt x="7991" y="458483"/>
                      </a:cubicBezTo>
                      <a:cubicBezTo>
                        <a:pt x="28217" y="451914"/>
                        <a:pt x="54149" y="392963"/>
                        <a:pt x="68843" y="400051"/>
                      </a:cubicBezTo>
                      <a:cubicBezTo>
                        <a:pt x="75413" y="403162"/>
                        <a:pt x="46542" y="469893"/>
                        <a:pt x="33058" y="531783"/>
                      </a:cubicBezTo>
                      <a:cubicBezTo>
                        <a:pt x="17326" y="593673"/>
                        <a:pt x="16635" y="650723"/>
                        <a:pt x="26834" y="636892"/>
                      </a:cubicBezTo>
                      <a:cubicBezTo>
                        <a:pt x="47753" y="610615"/>
                        <a:pt x="45851" y="543884"/>
                        <a:pt x="72128" y="568952"/>
                      </a:cubicBezTo>
                      <a:cubicBezTo>
                        <a:pt x="92009" y="597822"/>
                        <a:pt x="132289" y="750646"/>
                        <a:pt x="137303" y="747361"/>
                      </a:cubicBezTo>
                      <a:cubicBezTo>
                        <a:pt x="137476" y="747707"/>
                        <a:pt x="121225" y="701548"/>
                        <a:pt x="116212" y="651241"/>
                      </a:cubicBezTo>
                      <a:cubicBezTo>
                        <a:pt x="109815" y="601625"/>
                        <a:pt x="114829" y="547515"/>
                        <a:pt x="123818" y="548206"/>
                      </a:cubicBezTo>
                      <a:cubicBezTo>
                        <a:pt x="141279" y="549244"/>
                        <a:pt x="168248" y="590216"/>
                        <a:pt x="174644" y="581917"/>
                      </a:cubicBezTo>
                      <a:cubicBezTo>
                        <a:pt x="179658" y="574830"/>
                        <a:pt x="96849" y="451741"/>
                        <a:pt x="112927" y="444307"/>
                      </a:cubicBezTo>
                      <a:cubicBezTo>
                        <a:pt x="127622" y="438084"/>
                        <a:pt x="163926" y="490984"/>
                        <a:pt x="173088" y="478018"/>
                      </a:cubicBezTo>
                      <a:cubicBezTo>
                        <a:pt x="180868" y="466263"/>
                        <a:pt x="105148" y="324849"/>
                        <a:pt x="119842" y="317588"/>
                      </a:cubicBezTo>
                      <a:cubicBezTo>
                        <a:pt x="133327" y="311365"/>
                        <a:pt x="161678" y="359943"/>
                        <a:pt x="173261" y="336259"/>
                      </a:cubicBezTo>
                      <a:cubicBezTo>
                        <a:pt x="186227" y="312229"/>
                        <a:pt x="84057" y="207984"/>
                        <a:pt x="106703" y="211269"/>
                      </a:cubicBezTo>
                      <a:cubicBezTo>
                        <a:pt x="130215" y="214381"/>
                        <a:pt x="141452" y="256908"/>
                        <a:pt x="159085" y="232878"/>
                      </a:cubicBezTo>
                      <a:cubicBezTo>
                        <a:pt x="171705" y="210404"/>
                        <a:pt x="168767" y="1050"/>
                        <a:pt x="173434" y="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44"/>
                <p:cNvSpPr/>
                <p:nvPr/>
              </p:nvSpPr>
              <p:spPr>
                <a:xfrm>
                  <a:off x="8474307" y="2070820"/>
                  <a:ext cx="68718" cy="56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17" h="747693" extrusionOk="0">
                      <a:moveTo>
                        <a:pt x="54586" y="747002"/>
                      </a:moveTo>
                      <a:cubicBezTo>
                        <a:pt x="36434" y="693929"/>
                        <a:pt x="24333" y="636188"/>
                        <a:pt x="18628" y="575681"/>
                      </a:cubicBezTo>
                      <a:cubicBezTo>
                        <a:pt x="15689" y="545427"/>
                        <a:pt x="14306" y="514482"/>
                        <a:pt x="14133" y="483019"/>
                      </a:cubicBezTo>
                      <a:cubicBezTo>
                        <a:pt x="14306" y="467287"/>
                        <a:pt x="14133" y="451555"/>
                        <a:pt x="14997" y="435478"/>
                      </a:cubicBezTo>
                      <a:cubicBezTo>
                        <a:pt x="15170" y="427525"/>
                        <a:pt x="15343" y="419573"/>
                        <a:pt x="15861" y="411621"/>
                      </a:cubicBezTo>
                      <a:cubicBezTo>
                        <a:pt x="16034" y="407644"/>
                        <a:pt x="16207" y="403668"/>
                        <a:pt x="16553" y="399519"/>
                      </a:cubicBezTo>
                      <a:cubicBezTo>
                        <a:pt x="16726" y="395543"/>
                        <a:pt x="16726" y="391567"/>
                        <a:pt x="16899" y="387591"/>
                      </a:cubicBezTo>
                      <a:cubicBezTo>
                        <a:pt x="17244" y="379638"/>
                        <a:pt x="17936" y="371513"/>
                        <a:pt x="18109" y="363561"/>
                      </a:cubicBezTo>
                      <a:cubicBezTo>
                        <a:pt x="18282" y="355608"/>
                        <a:pt x="18628" y="347656"/>
                        <a:pt x="18973" y="339531"/>
                      </a:cubicBezTo>
                      <a:cubicBezTo>
                        <a:pt x="19146" y="331578"/>
                        <a:pt x="18800" y="323626"/>
                        <a:pt x="18800" y="315674"/>
                      </a:cubicBezTo>
                      <a:cubicBezTo>
                        <a:pt x="18800" y="307721"/>
                        <a:pt x="18282" y="300288"/>
                        <a:pt x="18109" y="292508"/>
                      </a:cubicBezTo>
                      <a:cubicBezTo>
                        <a:pt x="17590" y="277122"/>
                        <a:pt x="17936" y="261563"/>
                        <a:pt x="18800" y="245831"/>
                      </a:cubicBezTo>
                      <a:cubicBezTo>
                        <a:pt x="19492" y="230100"/>
                        <a:pt x="20702" y="214368"/>
                        <a:pt x="22776" y="198290"/>
                      </a:cubicBezTo>
                      <a:cubicBezTo>
                        <a:pt x="26407" y="166308"/>
                        <a:pt x="32976" y="133807"/>
                        <a:pt x="42830" y="100787"/>
                      </a:cubicBezTo>
                      <a:cubicBezTo>
                        <a:pt x="47671" y="84364"/>
                        <a:pt x="53894" y="67595"/>
                        <a:pt x="61501" y="50826"/>
                      </a:cubicBezTo>
                      <a:cubicBezTo>
                        <a:pt x="68762" y="34057"/>
                        <a:pt x="77925" y="17115"/>
                        <a:pt x="90717" y="173"/>
                      </a:cubicBezTo>
                      <a:cubicBezTo>
                        <a:pt x="90026" y="173"/>
                        <a:pt x="89507" y="173"/>
                        <a:pt x="88815" y="0"/>
                      </a:cubicBezTo>
                      <a:cubicBezTo>
                        <a:pt x="72911" y="17115"/>
                        <a:pt x="61847" y="34748"/>
                        <a:pt x="52166" y="52036"/>
                      </a:cubicBezTo>
                      <a:cubicBezTo>
                        <a:pt x="42830" y="69324"/>
                        <a:pt x="35224" y="86611"/>
                        <a:pt x="28827" y="103726"/>
                      </a:cubicBezTo>
                      <a:cubicBezTo>
                        <a:pt x="16034" y="137956"/>
                        <a:pt x="8428" y="171494"/>
                        <a:pt x="3933" y="204341"/>
                      </a:cubicBezTo>
                      <a:cubicBezTo>
                        <a:pt x="2031" y="220591"/>
                        <a:pt x="648" y="236669"/>
                        <a:pt x="130" y="252746"/>
                      </a:cubicBezTo>
                      <a:cubicBezTo>
                        <a:pt x="-216" y="268651"/>
                        <a:pt x="130" y="284210"/>
                        <a:pt x="1167" y="299423"/>
                      </a:cubicBezTo>
                      <a:cubicBezTo>
                        <a:pt x="1686" y="307030"/>
                        <a:pt x="2723" y="314636"/>
                        <a:pt x="3069" y="322243"/>
                      </a:cubicBezTo>
                      <a:cubicBezTo>
                        <a:pt x="3414" y="329850"/>
                        <a:pt x="4106" y="337283"/>
                        <a:pt x="4279" y="344890"/>
                      </a:cubicBezTo>
                      <a:cubicBezTo>
                        <a:pt x="4279" y="352669"/>
                        <a:pt x="4279" y="360449"/>
                        <a:pt x="4452" y="368228"/>
                      </a:cubicBezTo>
                      <a:cubicBezTo>
                        <a:pt x="4624" y="376008"/>
                        <a:pt x="4106" y="383960"/>
                        <a:pt x="4279" y="391740"/>
                      </a:cubicBezTo>
                      <a:cubicBezTo>
                        <a:pt x="4279" y="395716"/>
                        <a:pt x="4279" y="399519"/>
                        <a:pt x="4279" y="403495"/>
                      </a:cubicBezTo>
                      <a:cubicBezTo>
                        <a:pt x="4106" y="407471"/>
                        <a:pt x="4106" y="411448"/>
                        <a:pt x="4106" y="415424"/>
                      </a:cubicBezTo>
                      <a:cubicBezTo>
                        <a:pt x="3933" y="423376"/>
                        <a:pt x="3933" y="431156"/>
                        <a:pt x="4106" y="439108"/>
                      </a:cubicBezTo>
                      <a:cubicBezTo>
                        <a:pt x="3760" y="455013"/>
                        <a:pt x="4452" y="470572"/>
                        <a:pt x="4797" y="486131"/>
                      </a:cubicBezTo>
                      <a:cubicBezTo>
                        <a:pt x="5834" y="517248"/>
                        <a:pt x="8082" y="548021"/>
                        <a:pt x="11885" y="578101"/>
                      </a:cubicBezTo>
                      <a:cubicBezTo>
                        <a:pt x="19665" y="638090"/>
                        <a:pt x="33668" y="695139"/>
                        <a:pt x="53376" y="747694"/>
                      </a:cubicBezTo>
                      <a:cubicBezTo>
                        <a:pt x="53722" y="747348"/>
                        <a:pt x="54067" y="747175"/>
                        <a:pt x="54586" y="7470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6" name="Google Shape;1806;p44"/>
              <p:cNvGrpSpPr/>
              <p:nvPr/>
            </p:nvGrpSpPr>
            <p:grpSpPr>
              <a:xfrm rot="10800000" flipH="1">
                <a:off x="8600788" y="-415633"/>
                <a:ext cx="1241643" cy="2045444"/>
                <a:chOff x="5497045" y="1848477"/>
                <a:chExt cx="933636" cy="1538044"/>
              </a:xfrm>
            </p:grpSpPr>
            <p:sp>
              <p:nvSpPr>
                <p:cNvPr id="1807" name="Google Shape;1807;p44"/>
                <p:cNvSpPr/>
                <p:nvPr/>
              </p:nvSpPr>
              <p:spPr>
                <a:xfrm>
                  <a:off x="5497045" y="1848477"/>
                  <a:ext cx="933636" cy="1434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23" h="1893422" extrusionOk="0">
                      <a:moveTo>
                        <a:pt x="783135" y="1892488"/>
                      </a:moveTo>
                      <a:cubicBezTo>
                        <a:pt x="777776" y="1901304"/>
                        <a:pt x="336766" y="1850306"/>
                        <a:pt x="281964" y="1629541"/>
                      </a:cubicBezTo>
                      <a:cubicBezTo>
                        <a:pt x="216271" y="1418113"/>
                        <a:pt x="86959" y="1216019"/>
                        <a:pt x="87823" y="1215674"/>
                      </a:cubicBezTo>
                      <a:cubicBezTo>
                        <a:pt x="83847" y="1219650"/>
                        <a:pt x="378084" y="1343776"/>
                        <a:pt x="345237" y="1290529"/>
                      </a:cubicBezTo>
                      <a:cubicBezTo>
                        <a:pt x="307896" y="1242297"/>
                        <a:pt x="140378" y="1152573"/>
                        <a:pt x="84712" y="1107971"/>
                      </a:cubicBezTo>
                      <a:cubicBezTo>
                        <a:pt x="27143" y="1064579"/>
                        <a:pt x="38726" y="921609"/>
                        <a:pt x="45468" y="746485"/>
                      </a:cubicBezTo>
                      <a:cubicBezTo>
                        <a:pt x="50482" y="571533"/>
                        <a:pt x="4669" y="494776"/>
                        <a:pt x="6398" y="494430"/>
                      </a:cubicBezTo>
                      <a:cubicBezTo>
                        <a:pt x="4324" y="496850"/>
                        <a:pt x="214369" y="578275"/>
                        <a:pt x="188265" y="523992"/>
                      </a:cubicBezTo>
                      <a:cubicBezTo>
                        <a:pt x="159740" y="472820"/>
                        <a:pt x="48062" y="399866"/>
                        <a:pt x="19018" y="359759"/>
                      </a:cubicBezTo>
                      <a:cubicBezTo>
                        <a:pt x="-10198" y="318614"/>
                        <a:pt x="-10544" y="186363"/>
                        <a:pt x="52211" y="53766"/>
                      </a:cubicBezTo>
                      <a:cubicBezTo>
                        <a:pt x="109260" y="-75373"/>
                        <a:pt x="433232" y="62064"/>
                        <a:pt x="513447" y="113755"/>
                      </a:cubicBezTo>
                      <a:cubicBezTo>
                        <a:pt x="598848" y="162852"/>
                        <a:pt x="608356" y="461583"/>
                        <a:pt x="636536" y="412486"/>
                      </a:cubicBezTo>
                      <a:cubicBezTo>
                        <a:pt x="672840" y="360105"/>
                        <a:pt x="635671" y="176509"/>
                        <a:pt x="633424" y="177719"/>
                      </a:cubicBezTo>
                      <a:cubicBezTo>
                        <a:pt x="632559" y="178583"/>
                        <a:pt x="809413" y="260182"/>
                        <a:pt x="876662" y="387765"/>
                      </a:cubicBezTo>
                      <a:cubicBezTo>
                        <a:pt x="939416" y="518287"/>
                        <a:pt x="949616" y="491837"/>
                        <a:pt x="1064407" y="714848"/>
                      </a:cubicBezTo>
                      <a:cubicBezTo>
                        <a:pt x="1177122" y="944256"/>
                        <a:pt x="1010469" y="1154821"/>
                        <a:pt x="1010123" y="1151363"/>
                      </a:cubicBezTo>
                      <a:cubicBezTo>
                        <a:pt x="1064925" y="1085324"/>
                        <a:pt x="1116788" y="1017038"/>
                        <a:pt x="1165367" y="946677"/>
                      </a:cubicBezTo>
                      <a:cubicBezTo>
                        <a:pt x="1165712" y="945812"/>
                        <a:pt x="1254744" y="1132174"/>
                        <a:pt x="1227257" y="1286207"/>
                      </a:cubicBezTo>
                      <a:cubicBezTo>
                        <a:pt x="1215847" y="1362446"/>
                        <a:pt x="1117998" y="1523741"/>
                        <a:pt x="1008394" y="1655473"/>
                      </a:cubicBezTo>
                      <a:cubicBezTo>
                        <a:pt x="901210" y="1788761"/>
                        <a:pt x="782098" y="1892488"/>
                        <a:pt x="783135" y="1892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8" name="Google Shape;1808;p44"/>
                <p:cNvSpPr/>
                <p:nvPr/>
              </p:nvSpPr>
              <p:spPr>
                <a:xfrm>
                  <a:off x="5545074" y="1874226"/>
                  <a:ext cx="749224" cy="1407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075" h="1858691" extrusionOk="0">
                      <a:moveTo>
                        <a:pt x="0" y="42"/>
                      </a:moveTo>
                      <a:cubicBezTo>
                        <a:pt x="4495" y="-3934"/>
                        <a:pt x="226469" y="273707"/>
                        <a:pt x="158528" y="278720"/>
                      </a:cubicBezTo>
                      <a:cubicBezTo>
                        <a:pt x="95947" y="279758"/>
                        <a:pt x="22993" y="260222"/>
                        <a:pt x="22993" y="260050"/>
                      </a:cubicBezTo>
                      <a:cubicBezTo>
                        <a:pt x="22128" y="260741"/>
                        <a:pt x="250499" y="433445"/>
                        <a:pt x="243757" y="492051"/>
                      </a:cubicBezTo>
                      <a:cubicBezTo>
                        <a:pt x="235977" y="551866"/>
                        <a:pt x="107011" y="541494"/>
                        <a:pt x="107875" y="540456"/>
                      </a:cubicBezTo>
                      <a:cubicBezTo>
                        <a:pt x="105282" y="543049"/>
                        <a:pt x="374971" y="683944"/>
                        <a:pt x="347483" y="735807"/>
                      </a:cubicBezTo>
                      <a:cubicBezTo>
                        <a:pt x="316538" y="793203"/>
                        <a:pt x="94564" y="809626"/>
                        <a:pt x="96120" y="806514"/>
                      </a:cubicBezTo>
                      <a:cubicBezTo>
                        <a:pt x="91106" y="811528"/>
                        <a:pt x="432539" y="964351"/>
                        <a:pt x="437725" y="1034021"/>
                      </a:cubicBezTo>
                      <a:cubicBezTo>
                        <a:pt x="436515" y="1109568"/>
                        <a:pt x="293718" y="1051308"/>
                        <a:pt x="294756" y="1050271"/>
                      </a:cubicBezTo>
                      <a:cubicBezTo>
                        <a:pt x="292162" y="1052173"/>
                        <a:pt x="574471" y="1261181"/>
                        <a:pt x="506357" y="1310105"/>
                      </a:cubicBezTo>
                      <a:cubicBezTo>
                        <a:pt x="435823" y="1361277"/>
                        <a:pt x="265539" y="1369229"/>
                        <a:pt x="276085" y="1382541"/>
                      </a:cubicBezTo>
                      <a:cubicBezTo>
                        <a:pt x="281790" y="1401903"/>
                        <a:pt x="612158" y="1489552"/>
                        <a:pt x="602996" y="1544008"/>
                      </a:cubicBezTo>
                      <a:cubicBezTo>
                        <a:pt x="588820" y="1603997"/>
                        <a:pt x="433057" y="1557320"/>
                        <a:pt x="458125" y="1602614"/>
                      </a:cubicBezTo>
                      <a:cubicBezTo>
                        <a:pt x="480599" y="1650155"/>
                        <a:pt x="718132" y="1859855"/>
                        <a:pt x="719861" y="1858645"/>
                      </a:cubicBezTo>
                      <a:cubicBezTo>
                        <a:pt x="740260" y="1864522"/>
                        <a:pt x="1044870" y="1317193"/>
                        <a:pt x="980041" y="1292818"/>
                      </a:cubicBezTo>
                      <a:cubicBezTo>
                        <a:pt x="983671" y="1295929"/>
                        <a:pt x="764463" y="1519114"/>
                        <a:pt x="758931" y="1471746"/>
                      </a:cubicBezTo>
                      <a:cubicBezTo>
                        <a:pt x="771897" y="1428353"/>
                        <a:pt x="916422" y="964870"/>
                        <a:pt x="886514" y="944816"/>
                      </a:cubicBezTo>
                      <a:cubicBezTo>
                        <a:pt x="874067" y="924935"/>
                        <a:pt x="781751" y="1128930"/>
                        <a:pt x="740260" y="1132906"/>
                      </a:cubicBezTo>
                      <a:cubicBezTo>
                        <a:pt x="720898" y="1135672"/>
                        <a:pt x="748385" y="990110"/>
                        <a:pt x="756165" y="847140"/>
                      </a:cubicBezTo>
                      <a:cubicBezTo>
                        <a:pt x="767575" y="703479"/>
                        <a:pt x="759277" y="562412"/>
                        <a:pt x="750633" y="559991"/>
                      </a:cubicBezTo>
                      <a:cubicBezTo>
                        <a:pt x="739396" y="554632"/>
                        <a:pt x="653476" y="846967"/>
                        <a:pt x="610084" y="819653"/>
                      </a:cubicBezTo>
                      <a:cubicBezTo>
                        <a:pt x="581040" y="791474"/>
                        <a:pt x="602304" y="466465"/>
                        <a:pt x="574817" y="460414"/>
                      </a:cubicBezTo>
                      <a:cubicBezTo>
                        <a:pt x="557356" y="453326"/>
                        <a:pt x="480426" y="616868"/>
                        <a:pt x="458297" y="592492"/>
                      </a:cubicBezTo>
                      <a:cubicBezTo>
                        <a:pt x="442047" y="567079"/>
                        <a:pt x="382750" y="326261"/>
                        <a:pt x="379638" y="257111"/>
                      </a:cubicBezTo>
                      <a:cubicBezTo>
                        <a:pt x="381713" y="186058"/>
                        <a:pt x="324490" y="328682"/>
                        <a:pt x="295793" y="312604"/>
                      </a:cubicBezTo>
                      <a:cubicBezTo>
                        <a:pt x="273665" y="292550"/>
                        <a:pt x="53592" y="561"/>
                        <a:pt x="0" y="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9" name="Google Shape;1809;p44"/>
                <p:cNvSpPr/>
                <p:nvPr/>
              </p:nvSpPr>
              <p:spPr>
                <a:xfrm>
                  <a:off x="5544158" y="1873604"/>
                  <a:ext cx="581830" cy="151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93" h="1997249" extrusionOk="0">
                      <a:moveTo>
                        <a:pt x="2247" y="0"/>
                      </a:moveTo>
                      <a:cubicBezTo>
                        <a:pt x="111506" y="140030"/>
                        <a:pt x="210737" y="288705"/>
                        <a:pt x="298213" y="444294"/>
                      </a:cubicBezTo>
                      <a:cubicBezTo>
                        <a:pt x="385516" y="600230"/>
                        <a:pt x="461063" y="763426"/>
                        <a:pt x="526584" y="930771"/>
                      </a:cubicBezTo>
                      <a:cubicBezTo>
                        <a:pt x="592623" y="1097770"/>
                        <a:pt x="649500" y="1268573"/>
                        <a:pt x="690817" y="1445945"/>
                      </a:cubicBezTo>
                      <a:cubicBezTo>
                        <a:pt x="711044" y="1534803"/>
                        <a:pt x="727813" y="1625045"/>
                        <a:pt x="740952" y="1716324"/>
                      </a:cubicBezTo>
                      <a:cubicBezTo>
                        <a:pt x="746656" y="1762483"/>
                        <a:pt x="753399" y="1807777"/>
                        <a:pt x="758412" y="1853762"/>
                      </a:cubicBezTo>
                      <a:cubicBezTo>
                        <a:pt x="762561" y="1900266"/>
                        <a:pt x="766710" y="1946597"/>
                        <a:pt x="768093" y="1994138"/>
                      </a:cubicBezTo>
                      <a:cubicBezTo>
                        <a:pt x="766192" y="1995175"/>
                        <a:pt x="764117" y="1996213"/>
                        <a:pt x="762215" y="1997250"/>
                      </a:cubicBezTo>
                      <a:cubicBezTo>
                        <a:pt x="722972" y="1825583"/>
                        <a:pt x="685458" y="1650631"/>
                        <a:pt x="642584" y="1475679"/>
                      </a:cubicBezTo>
                      <a:cubicBezTo>
                        <a:pt x="598847" y="1301419"/>
                        <a:pt x="555454" y="1123183"/>
                        <a:pt x="495812" y="952380"/>
                      </a:cubicBezTo>
                      <a:cubicBezTo>
                        <a:pt x="436688" y="781578"/>
                        <a:pt x="366327" y="615097"/>
                        <a:pt x="283519" y="456050"/>
                      </a:cubicBezTo>
                      <a:cubicBezTo>
                        <a:pt x="201229" y="296484"/>
                        <a:pt x="106147" y="144525"/>
                        <a:pt x="0" y="1729"/>
                      </a:cubicBezTo>
                      <a:cubicBezTo>
                        <a:pt x="692" y="1210"/>
                        <a:pt x="1556" y="519"/>
                        <a:pt x="2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44"/>
                <p:cNvSpPr/>
                <p:nvPr/>
              </p:nvSpPr>
              <p:spPr>
                <a:xfrm>
                  <a:off x="5544484" y="2273830"/>
                  <a:ext cx="108165" cy="362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92" h="478508" extrusionOk="0">
                      <a:moveTo>
                        <a:pt x="45210" y="31072"/>
                      </a:moveTo>
                      <a:cubicBezTo>
                        <a:pt x="45210" y="31072"/>
                        <a:pt x="-2331" y="-23557"/>
                        <a:pt x="89" y="12056"/>
                      </a:cubicBezTo>
                      <a:cubicBezTo>
                        <a:pt x="2164" y="47495"/>
                        <a:pt x="77711" y="163842"/>
                        <a:pt x="42963" y="248033"/>
                      </a:cubicBezTo>
                      <a:cubicBezTo>
                        <a:pt x="9079" y="331360"/>
                        <a:pt x="-7344" y="420564"/>
                        <a:pt x="52298" y="464302"/>
                      </a:cubicBezTo>
                      <a:cubicBezTo>
                        <a:pt x="112805" y="507867"/>
                        <a:pt x="163804" y="442520"/>
                        <a:pt x="134069" y="385816"/>
                      </a:cubicBezTo>
                      <a:cubicBezTo>
                        <a:pt x="104507" y="329285"/>
                        <a:pt x="68894" y="278286"/>
                        <a:pt x="92924" y="192021"/>
                      </a:cubicBezTo>
                      <a:cubicBezTo>
                        <a:pt x="115917" y="105064"/>
                        <a:pt x="44692" y="31072"/>
                        <a:pt x="45210" y="31072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1" name="Google Shape;1811;p44"/>
                <p:cNvSpPr/>
                <p:nvPr/>
              </p:nvSpPr>
              <p:spPr>
                <a:xfrm>
                  <a:off x="6045726" y="2081386"/>
                  <a:ext cx="206298" cy="428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340" h="565184" extrusionOk="0">
                      <a:moveTo>
                        <a:pt x="15101" y="46"/>
                      </a:moveTo>
                      <a:cubicBezTo>
                        <a:pt x="19250" y="-2720"/>
                        <a:pt x="96699" y="120023"/>
                        <a:pt x="157033" y="223403"/>
                      </a:cubicBezTo>
                      <a:cubicBezTo>
                        <a:pt x="220133" y="324709"/>
                        <a:pt x="300349" y="501735"/>
                        <a:pt x="262661" y="548412"/>
                      </a:cubicBezTo>
                      <a:cubicBezTo>
                        <a:pt x="225666" y="594225"/>
                        <a:pt x="185904" y="542534"/>
                        <a:pt x="174494" y="437771"/>
                      </a:cubicBezTo>
                      <a:cubicBezTo>
                        <a:pt x="162565" y="332489"/>
                        <a:pt x="105689" y="232566"/>
                        <a:pt x="66273" y="224959"/>
                      </a:cubicBezTo>
                      <a:cubicBezTo>
                        <a:pt x="29104" y="215624"/>
                        <a:pt x="-27254" y="27361"/>
                        <a:pt x="15101" y="46"/>
                      </a:cubicBezTo>
                      <a:close/>
                    </a:path>
                  </a:pathLst>
                </a:custGeom>
                <a:solidFill>
                  <a:srgbClr val="99BD75">
                    <a:alpha val="5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12" name="Google Shape;1812;p44"/>
            <p:cNvGrpSpPr/>
            <p:nvPr/>
          </p:nvGrpSpPr>
          <p:grpSpPr>
            <a:xfrm>
              <a:off x="5709723" y="2992387"/>
              <a:ext cx="4562976" cy="3223248"/>
              <a:chOff x="5709723" y="2992387"/>
              <a:chExt cx="4562976" cy="3223248"/>
            </a:xfrm>
          </p:grpSpPr>
          <p:grpSp>
            <p:nvGrpSpPr>
              <p:cNvPr id="1813" name="Google Shape;1813;p44"/>
              <p:cNvGrpSpPr/>
              <p:nvPr/>
            </p:nvGrpSpPr>
            <p:grpSpPr>
              <a:xfrm rot="-7621404" flipH="1">
                <a:off x="6645100" y="3834041"/>
                <a:ext cx="1872733" cy="1539907"/>
                <a:chOff x="7754112" y="1826157"/>
                <a:chExt cx="1072114" cy="881576"/>
              </a:xfrm>
            </p:grpSpPr>
            <p:sp>
              <p:nvSpPr>
                <p:cNvPr id="1814" name="Google Shape;1814;p44"/>
                <p:cNvSpPr/>
                <p:nvPr/>
              </p:nvSpPr>
              <p:spPr>
                <a:xfrm>
                  <a:off x="8161502" y="1876483"/>
                  <a:ext cx="664724" cy="52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24" h="689088" extrusionOk="0">
                      <a:moveTo>
                        <a:pt x="0" y="688915"/>
                      </a:moveTo>
                      <a:cubicBezTo>
                        <a:pt x="11756" y="667997"/>
                        <a:pt x="24376" y="647598"/>
                        <a:pt x="37342" y="627371"/>
                      </a:cubicBezTo>
                      <a:cubicBezTo>
                        <a:pt x="50307" y="607145"/>
                        <a:pt x="63792" y="587264"/>
                        <a:pt x="77449" y="567556"/>
                      </a:cubicBezTo>
                      <a:cubicBezTo>
                        <a:pt x="104936" y="528313"/>
                        <a:pt x="133980" y="489934"/>
                        <a:pt x="164233" y="452592"/>
                      </a:cubicBezTo>
                      <a:cubicBezTo>
                        <a:pt x="194660" y="415424"/>
                        <a:pt x="226469" y="379292"/>
                        <a:pt x="259661" y="344717"/>
                      </a:cubicBezTo>
                      <a:cubicBezTo>
                        <a:pt x="292854" y="309969"/>
                        <a:pt x="327775" y="276776"/>
                        <a:pt x="363906" y="245140"/>
                      </a:cubicBezTo>
                      <a:cubicBezTo>
                        <a:pt x="382059" y="229408"/>
                        <a:pt x="400556" y="214022"/>
                        <a:pt x="419573" y="199154"/>
                      </a:cubicBezTo>
                      <a:cubicBezTo>
                        <a:pt x="438589" y="184287"/>
                        <a:pt x="457951" y="170111"/>
                        <a:pt x="477660" y="156281"/>
                      </a:cubicBezTo>
                      <a:cubicBezTo>
                        <a:pt x="497368" y="142624"/>
                        <a:pt x="517767" y="129658"/>
                        <a:pt x="538339" y="117211"/>
                      </a:cubicBezTo>
                      <a:cubicBezTo>
                        <a:pt x="559085" y="104936"/>
                        <a:pt x="580176" y="93354"/>
                        <a:pt x="601786" y="82462"/>
                      </a:cubicBezTo>
                      <a:cubicBezTo>
                        <a:pt x="645005" y="61199"/>
                        <a:pt x="689780" y="42701"/>
                        <a:pt x="735765" y="28698"/>
                      </a:cubicBezTo>
                      <a:lnTo>
                        <a:pt x="753053" y="23684"/>
                      </a:lnTo>
                      <a:cubicBezTo>
                        <a:pt x="758758" y="21955"/>
                        <a:pt x="764636" y="20572"/>
                        <a:pt x="770513" y="19016"/>
                      </a:cubicBezTo>
                      <a:lnTo>
                        <a:pt x="779330" y="16769"/>
                      </a:lnTo>
                      <a:lnTo>
                        <a:pt x="788147" y="14695"/>
                      </a:lnTo>
                      <a:cubicBezTo>
                        <a:pt x="794025" y="13484"/>
                        <a:pt x="799903" y="11929"/>
                        <a:pt x="805781" y="10718"/>
                      </a:cubicBezTo>
                      <a:lnTo>
                        <a:pt x="823587" y="7434"/>
                      </a:lnTo>
                      <a:lnTo>
                        <a:pt x="828082" y="6569"/>
                      </a:lnTo>
                      <a:lnTo>
                        <a:pt x="832577" y="5878"/>
                      </a:lnTo>
                      <a:lnTo>
                        <a:pt x="841566" y="4495"/>
                      </a:lnTo>
                      <a:cubicBezTo>
                        <a:pt x="853494" y="2420"/>
                        <a:pt x="865423" y="1383"/>
                        <a:pt x="877352" y="0"/>
                      </a:cubicBezTo>
                      <a:lnTo>
                        <a:pt x="877525" y="864"/>
                      </a:lnTo>
                      <a:cubicBezTo>
                        <a:pt x="782615" y="14867"/>
                        <a:pt x="690817" y="45985"/>
                        <a:pt x="605934" y="89723"/>
                      </a:cubicBezTo>
                      <a:cubicBezTo>
                        <a:pt x="520879" y="133288"/>
                        <a:pt x="441528" y="187917"/>
                        <a:pt x="368747" y="249980"/>
                      </a:cubicBezTo>
                      <a:cubicBezTo>
                        <a:pt x="332443" y="281098"/>
                        <a:pt x="297349" y="313945"/>
                        <a:pt x="263983" y="348175"/>
                      </a:cubicBezTo>
                      <a:cubicBezTo>
                        <a:pt x="230445" y="382404"/>
                        <a:pt x="198463" y="418190"/>
                        <a:pt x="167864" y="455013"/>
                      </a:cubicBezTo>
                      <a:cubicBezTo>
                        <a:pt x="137092" y="491836"/>
                        <a:pt x="107875" y="529696"/>
                        <a:pt x="79869" y="568766"/>
                      </a:cubicBezTo>
                      <a:cubicBezTo>
                        <a:pt x="65866" y="588301"/>
                        <a:pt x="52209" y="608009"/>
                        <a:pt x="39070" y="628063"/>
                      </a:cubicBezTo>
                      <a:cubicBezTo>
                        <a:pt x="25932" y="648116"/>
                        <a:pt x="12966" y="668343"/>
                        <a:pt x="1037" y="689088"/>
                      </a:cubicBezTo>
                      <a:lnTo>
                        <a:pt x="0" y="68891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5" name="Google Shape;1815;p44"/>
                <p:cNvSpPr/>
                <p:nvPr/>
              </p:nvSpPr>
              <p:spPr>
                <a:xfrm>
                  <a:off x="7923011" y="2146592"/>
                  <a:ext cx="436783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11" h="740605" extrusionOk="0">
                      <a:moveTo>
                        <a:pt x="576611" y="0"/>
                      </a:moveTo>
                      <a:cubicBezTo>
                        <a:pt x="576611" y="0"/>
                        <a:pt x="574537" y="216442"/>
                        <a:pt x="497088" y="314118"/>
                      </a:cubicBezTo>
                      <a:cubicBezTo>
                        <a:pt x="419639" y="411793"/>
                        <a:pt x="367257" y="410238"/>
                        <a:pt x="311763" y="548712"/>
                      </a:cubicBezTo>
                      <a:cubicBezTo>
                        <a:pt x="256270" y="687014"/>
                        <a:pt x="12340" y="740606"/>
                        <a:pt x="12340" y="740606"/>
                      </a:cubicBezTo>
                      <a:cubicBezTo>
                        <a:pt x="12340" y="740606"/>
                        <a:pt x="-46092" y="491317"/>
                        <a:pt x="91345" y="318958"/>
                      </a:cubicBezTo>
                      <a:cubicBezTo>
                        <a:pt x="228782" y="146427"/>
                        <a:pt x="576611" y="0"/>
                        <a:pt x="5766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6" name="Google Shape;1816;p44"/>
                <p:cNvSpPr/>
                <p:nvPr/>
              </p:nvSpPr>
              <p:spPr>
                <a:xfrm>
                  <a:off x="7932222" y="2146592"/>
                  <a:ext cx="427566" cy="56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43" h="740605" extrusionOk="0">
                      <a:moveTo>
                        <a:pt x="564444" y="0"/>
                      </a:moveTo>
                      <a:cubicBezTo>
                        <a:pt x="564444" y="0"/>
                        <a:pt x="482673" y="173396"/>
                        <a:pt x="455704" y="254475"/>
                      </a:cubicBezTo>
                      <a:cubicBezTo>
                        <a:pt x="428735" y="335555"/>
                        <a:pt x="457087" y="219727"/>
                        <a:pt x="424413" y="211429"/>
                      </a:cubicBezTo>
                      <a:cubicBezTo>
                        <a:pt x="391739" y="203131"/>
                        <a:pt x="325700" y="453284"/>
                        <a:pt x="304955" y="442220"/>
                      </a:cubicBezTo>
                      <a:cubicBezTo>
                        <a:pt x="284210" y="431156"/>
                        <a:pt x="297522" y="366845"/>
                        <a:pt x="276430" y="368920"/>
                      </a:cubicBezTo>
                      <a:cubicBezTo>
                        <a:pt x="255339" y="370994"/>
                        <a:pt x="203131" y="658662"/>
                        <a:pt x="185151" y="625297"/>
                      </a:cubicBezTo>
                      <a:cubicBezTo>
                        <a:pt x="167172" y="591931"/>
                        <a:pt x="206070" y="519669"/>
                        <a:pt x="159738" y="540241"/>
                      </a:cubicBezTo>
                      <a:cubicBezTo>
                        <a:pt x="113580" y="560814"/>
                        <a:pt x="0" y="740606"/>
                        <a:pt x="0" y="740606"/>
                      </a:cubicBezTo>
                      <a:cubicBezTo>
                        <a:pt x="0" y="740606"/>
                        <a:pt x="130349" y="506357"/>
                        <a:pt x="108221" y="500825"/>
                      </a:cubicBezTo>
                      <a:cubicBezTo>
                        <a:pt x="86266" y="495293"/>
                        <a:pt x="27487" y="530214"/>
                        <a:pt x="24721" y="517767"/>
                      </a:cubicBezTo>
                      <a:cubicBezTo>
                        <a:pt x="21955" y="505320"/>
                        <a:pt x="205032" y="407990"/>
                        <a:pt x="193277" y="396234"/>
                      </a:cubicBezTo>
                      <a:cubicBezTo>
                        <a:pt x="181521" y="384479"/>
                        <a:pt x="100096" y="422512"/>
                        <a:pt x="99577" y="404705"/>
                      </a:cubicBezTo>
                      <a:cubicBezTo>
                        <a:pt x="98886" y="386899"/>
                        <a:pt x="298386" y="285074"/>
                        <a:pt x="290606" y="274183"/>
                      </a:cubicBezTo>
                      <a:cubicBezTo>
                        <a:pt x="282654" y="263465"/>
                        <a:pt x="210219" y="294928"/>
                        <a:pt x="219900" y="267960"/>
                      </a:cubicBezTo>
                      <a:cubicBezTo>
                        <a:pt x="229581" y="241164"/>
                        <a:pt x="426142" y="194141"/>
                        <a:pt x="401421" y="187745"/>
                      </a:cubicBezTo>
                      <a:cubicBezTo>
                        <a:pt x="376699" y="181521"/>
                        <a:pt x="324836" y="212293"/>
                        <a:pt x="331751" y="184806"/>
                      </a:cubicBezTo>
                      <a:cubicBezTo>
                        <a:pt x="339012" y="157491"/>
                        <a:pt x="564444" y="0"/>
                        <a:pt x="5644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7" name="Google Shape;1817;p44"/>
                <p:cNvSpPr/>
                <p:nvPr/>
              </p:nvSpPr>
              <p:spPr>
                <a:xfrm>
                  <a:off x="7931830" y="2146331"/>
                  <a:ext cx="428482" cy="56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53" h="741124" extrusionOk="0">
                      <a:moveTo>
                        <a:pt x="0" y="740433"/>
                      </a:moveTo>
                      <a:cubicBezTo>
                        <a:pt x="38379" y="672492"/>
                        <a:pt x="78140" y="605416"/>
                        <a:pt x="119458" y="539204"/>
                      </a:cubicBezTo>
                      <a:cubicBezTo>
                        <a:pt x="140376" y="506184"/>
                        <a:pt x="161467" y="473511"/>
                        <a:pt x="183595" y="441182"/>
                      </a:cubicBezTo>
                      <a:cubicBezTo>
                        <a:pt x="194487" y="424932"/>
                        <a:pt x="205897" y="409200"/>
                        <a:pt x="217134" y="393123"/>
                      </a:cubicBezTo>
                      <a:lnTo>
                        <a:pt x="234594" y="369611"/>
                      </a:lnTo>
                      <a:lnTo>
                        <a:pt x="243411" y="357856"/>
                      </a:lnTo>
                      <a:lnTo>
                        <a:pt x="252573" y="346273"/>
                      </a:lnTo>
                      <a:cubicBezTo>
                        <a:pt x="258624" y="338666"/>
                        <a:pt x="264502" y="330714"/>
                        <a:pt x="270898" y="323280"/>
                      </a:cubicBezTo>
                      <a:lnTo>
                        <a:pt x="290261" y="300979"/>
                      </a:lnTo>
                      <a:cubicBezTo>
                        <a:pt x="297003" y="293718"/>
                        <a:pt x="304091" y="286803"/>
                        <a:pt x="311006" y="279542"/>
                      </a:cubicBezTo>
                      <a:cubicBezTo>
                        <a:pt x="317921" y="272454"/>
                        <a:pt x="325182" y="266058"/>
                        <a:pt x="332097" y="259316"/>
                      </a:cubicBezTo>
                      <a:cubicBezTo>
                        <a:pt x="346273" y="246004"/>
                        <a:pt x="360103" y="232520"/>
                        <a:pt x="373933" y="218862"/>
                      </a:cubicBezTo>
                      <a:cubicBezTo>
                        <a:pt x="387936" y="205378"/>
                        <a:pt x="401594" y="191721"/>
                        <a:pt x="415251" y="177891"/>
                      </a:cubicBezTo>
                      <a:cubicBezTo>
                        <a:pt x="442566" y="150403"/>
                        <a:pt x="469188" y="122051"/>
                        <a:pt x="494774" y="93008"/>
                      </a:cubicBezTo>
                      <a:cubicBezTo>
                        <a:pt x="507740" y="78486"/>
                        <a:pt x="520015" y="63619"/>
                        <a:pt x="531770" y="48233"/>
                      </a:cubicBezTo>
                      <a:cubicBezTo>
                        <a:pt x="543699" y="33020"/>
                        <a:pt x="554936" y="17115"/>
                        <a:pt x="564098" y="0"/>
                      </a:cubicBezTo>
                      <a:lnTo>
                        <a:pt x="565654" y="691"/>
                      </a:lnTo>
                      <a:cubicBezTo>
                        <a:pt x="558739" y="19189"/>
                        <a:pt x="548539" y="36131"/>
                        <a:pt x="538167" y="52728"/>
                      </a:cubicBezTo>
                      <a:cubicBezTo>
                        <a:pt x="527448" y="69151"/>
                        <a:pt x="515865" y="85056"/>
                        <a:pt x="503937" y="100614"/>
                      </a:cubicBezTo>
                      <a:cubicBezTo>
                        <a:pt x="480080" y="131732"/>
                        <a:pt x="454148" y="161121"/>
                        <a:pt x="427352" y="189646"/>
                      </a:cubicBezTo>
                      <a:cubicBezTo>
                        <a:pt x="413868" y="203822"/>
                        <a:pt x="400038" y="217825"/>
                        <a:pt x="386207" y="231483"/>
                      </a:cubicBezTo>
                      <a:cubicBezTo>
                        <a:pt x="372205" y="245140"/>
                        <a:pt x="357856" y="258451"/>
                        <a:pt x="343334" y="271590"/>
                      </a:cubicBezTo>
                      <a:cubicBezTo>
                        <a:pt x="336073" y="278159"/>
                        <a:pt x="328467" y="284556"/>
                        <a:pt x="321724" y="291125"/>
                      </a:cubicBezTo>
                      <a:cubicBezTo>
                        <a:pt x="314982" y="297867"/>
                        <a:pt x="307894" y="304264"/>
                        <a:pt x="301152" y="311179"/>
                      </a:cubicBezTo>
                      <a:lnTo>
                        <a:pt x="281617" y="332616"/>
                      </a:lnTo>
                      <a:cubicBezTo>
                        <a:pt x="275220" y="339704"/>
                        <a:pt x="269170" y="347483"/>
                        <a:pt x="262946" y="354744"/>
                      </a:cubicBezTo>
                      <a:lnTo>
                        <a:pt x="253611" y="365981"/>
                      </a:lnTo>
                      <a:lnTo>
                        <a:pt x="244621" y="377391"/>
                      </a:lnTo>
                      <a:lnTo>
                        <a:pt x="226815" y="400384"/>
                      </a:lnTo>
                      <a:cubicBezTo>
                        <a:pt x="215405" y="416115"/>
                        <a:pt x="203649" y="431501"/>
                        <a:pt x="192412" y="447406"/>
                      </a:cubicBezTo>
                      <a:cubicBezTo>
                        <a:pt x="169765" y="479043"/>
                        <a:pt x="147983" y="511198"/>
                        <a:pt x="126373" y="543699"/>
                      </a:cubicBezTo>
                      <a:cubicBezTo>
                        <a:pt x="83154" y="608528"/>
                        <a:pt x="41491" y="674394"/>
                        <a:pt x="1383" y="741124"/>
                      </a:cubicBezTo>
                      <a:lnTo>
                        <a:pt x="0" y="7404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8" name="Google Shape;1818;p44"/>
                <p:cNvSpPr/>
                <p:nvPr/>
              </p:nvSpPr>
              <p:spPr>
                <a:xfrm>
                  <a:off x="8113343" y="2020437"/>
                  <a:ext cx="379898" cy="9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516" h="129231" extrusionOk="0">
                      <a:moveTo>
                        <a:pt x="501517" y="0"/>
                      </a:moveTo>
                      <a:cubicBezTo>
                        <a:pt x="483365" y="13830"/>
                        <a:pt x="464348" y="26277"/>
                        <a:pt x="444813" y="38033"/>
                      </a:cubicBezTo>
                      <a:cubicBezTo>
                        <a:pt x="425278" y="49789"/>
                        <a:pt x="405224" y="60853"/>
                        <a:pt x="384825" y="70880"/>
                      </a:cubicBezTo>
                      <a:cubicBezTo>
                        <a:pt x="343853" y="90933"/>
                        <a:pt x="300979" y="107530"/>
                        <a:pt x="256204" y="118248"/>
                      </a:cubicBezTo>
                      <a:cubicBezTo>
                        <a:pt x="244967" y="120841"/>
                        <a:pt x="233730" y="123089"/>
                        <a:pt x="222493" y="124817"/>
                      </a:cubicBezTo>
                      <a:cubicBezTo>
                        <a:pt x="211083" y="126546"/>
                        <a:pt x="199673" y="127929"/>
                        <a:pt x="188263" y="128621"/>
                      </a:cubicBezTo>
                      <a:cubicBezTo>
                        <a:pt x="165271" y="130004"/>
                        <a:pt x="142105" y="129139"/>
                        <a:pt x="119458" y="124990"/>
                      </a:cubicBezTo>
                      <a:cubicBezTo>
                        <a:pt x="96811" y="121014"/>
                        <a:pt x="74683" y="113753"/>
                        <a:pt x="54283" y="103035"/>
                      </a:cubicBezTo>
                      <a:cubicBezTo>
                        <a:pt x="44257" y="97676"/>
                        <a:pt x="34403" y="91452"/>
                        <a:pt x="25413" y="84537"/>
                      </a:cubicBezTo>
                      <a:cubicBezTo>
                        <a:pt x="16423" y="77449"/>
                        <a:pt x="7953" y="69842"/>
                        <a:pt x="0" y="61544"/>
                      </a:cubicBezTo>
                      <a:cubicBezTo>
                        <a:pt x="8471" y="69151"/>
                        <a:pt x="17288" y="76239"/>
                        <a:pt x="26623" y="82635"/>
                      </a:cubicBezTo>
                      <a:cubicBezTo>
                        <a:pt x="35959" y="88859"/>
                        <a:pt x="45812" y="94564"/>
                        <a:pt x="56012" y="99404"/>
                      </a:cubicBezTo>
                      <a:cubicBezTo>
                        <a:pt x="66212" y="104245"/>
                        <a:pt x="76758" y="108221"/>
                        <a:pt x="87476" y="111333"/>
                      </a:cubicBezTo>
                      <a:cubicBezTo>
                        <a:pt x="98194" y="114445"/>
                        <a:pt x="109258" y="117038"/>
                        <a:pt x="120323" y="118594"/>
                      </a:cubicBezTo>
                      <a:cubicBezTo>
                        <a:pt x="131387" y="120150"/>
                        <a:pt x="142624" y="121187"/>
                        <a:pt x="153861" y="121533"/>
                      </a:cubicBezTo>
                      <a:cubicBezTo>
                        <a:pt x="165098" y="121878"/>
                        <a:pt x="176335" y="121533"/>
                        <a:pt x="187572" y="120668"/>
                      </a:cubicBezTo>
                      <a:cubicBezTo>
                        <a:pt x="193104" y="120323"/>
                        <a:pt x="198809" y="119631"/>
                        <a:pt x="204341" y="119112"/>
                      </a:cubicBezTo>
                      <a:cubicBezTo>
                        <a:pt x="209873" y="118421"/>
                        <a:pt x="215578" y="117729"/>
                        <a:pt x="221110" y="116692"/>
                      </a:cubicBezTo>
                      <a:cubicBezTo>
                        <a:pt x="232174" y="114963"/>
                        <a:pt x="243238" y="112716"/>
                        <a:pt x="254302" y="110123"/>
                      </a:cubicBezTo>
                      <a:cubicBezTo>
                        <a:pt x="265366" y="107530"/>
                        <a:pt x="276258" y="104591"/>
                        <a:pt x="286976" y="101479"/>
                      </a:cubicBezTo>
                      <a:cubicBezTo>
                        <a:pt x="297867" y="98194"/>
                        <a:pt x="308413" y="94564"/>
                        <a:pt x="319131" y="90761"/>
                      </a:cubicBezTo>
                      <a:cubicBezTo>
                        <a:pt x="340395" y="83154"/>
                        <a:pt x="361313" y="74337"/>
                        <a:pt x="381886" y="65002"/>
                      </a:cubicBezTo>
                      <a:cubicBezTo>
                        <a:pt x="402458" y="55494"/>
                        <a:pt x="422685" y="45467"/>
                        <a:pt x="442739" y="34575"/>
                      </a:cubicBezTo>
                      <a:cubicBezTo>
                        <a:pt x="462792" y="23857"/>
                        <a:pt x="482327" y="12447"/>
                        <a:pt x="5015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9" name="Google Shape;1819;p44"/>
                <p:cNvSpPr/>
                <p:nvPr/>
              </p:nvSpPr>
              <p:spPr>
                <a:xfrm>
                  <a:off x="7754243" y="1976523"/>
                  <a:ext cx="556300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90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5" y="-12351"/>
                        <a:pt x="336592" y="4246"/>
                      </a:cubicBezTo>
                      <a:cubicBezTo>
                        <a:pt x="503764" y="29140"/>
                        <a:pt x="735938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0" name="Google Shape;1820;p44"/>
                <p:cNvSpPr/>
                <p:nvPr/>
              </p:nvSpPr>
              <p:spPr>
                <a:xfrm>
                  <a:off x="7754299" y="1992821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6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589" y="164928"/>
                        <a:pt x="321132" y="148851"/>
                      </a:cubicBezTo>
                      <a:cubicBezTo>
                        <a:pt x="319576" y="141763"/>
                        <a:pt x="248005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089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1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621" y="93876"/>
                        <a:pt x="732233" y="146257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1" name="Google Shape;1821;p44"/>
                <p:cNvSpPr/>
                <p:nvPr/>
              </p:nvSpPr>
              <p:spPr>
                <a:xfrm>
                  <a:off x="7754112" y="1992300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519" y="0"/>
                      </a:moveTo>
                      <a:cubicBezTo>
                        <a:pt x="47714" y="30254"/>
                        <a:pt x="100960" y="55666"/>
                        <a:pt x="158528" y="75547"/>
                      </a:cubicBezTo>
                      <a:cubicBezTo>
                        <a:pt x="187226" y="85574"/>
                        <a:pt x="216961" y="94218"/>
                        <a:pt x="247560" y="101825"/>
                      </a:cubicBezTo>
                      <a:cubicBezTo>
                        <a:pt x="262946" y="105455"/>
                        <a:pt x="278159" y="109258"/>
                        <a:pt x="293891" y="112197"/>
                      </a:cubicBezTo>
                      <a:cubicBezTo>
                        <a:pt x="301671" y="113926"/>
                        <a:pt x="309450" y="115482"/>
                        <a:pt x="317230" y="117038"/>
                      </a:cubicBezTo>
                      <a:cubicBezTo>
                        <a:pt x="321206" y="117729"/>
                        <a:pt x="325182" y="118594"/>
                        <a:pt x="329158" y="119285"/>
                      </a:cubicBezTo>
                      <a:cubicBezTo>
                        <a:pt x="333134" y="120150"/>
                        <a:pt x="336938" y="120841"/>
                        <a:pt x="340914" y="121706"/>
                      </a:cubicBezTo>
                      <a:cubicBezTo>
                        <a:pt x="348693" y="123261"/>
                        <a:pt x="356819" y="124472"/>
                        <a:pt x="364598" y="126200"/>
                      </a:cubicBezTo>
                      <a:cubicBezTo>
                        <a:pt x="372377" y="127929"/>
                        <a:pt x="380330" y="129485"/>
                        <a:pt x="388109" y="131041"/>
                      </a:cubicBezTo>
                      <a:cubicBezTo>
                        <a:pt x="395889" y="132770"/>
                        <a:pt x="403495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9" y="156627"/>
                        <a:pt x="510161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3" y="166654"/>
                        <a:pt x="437725" y="162677"/>
                        <a:pt x="423031" y="158010"/>
                      </a:cubicBezTo>
                      <a:cubicBezTo>
                        <a:pt x="415770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5" y="142451"/>
                        <a:pt x="364771" y="140549"/>
                        <a:pt x="357164" y="138475"/>
                      </a:cubicBezTo>
                      <a:cubicBezTo>
                        <a:pt x="349731" y="136573"/>
                        <a:pt x="341778" y="135017"/>
                        <a:pt x="334172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0" y="692"/>
                        <a:pt x="346" y="346"/>
                        <a:pt x="51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2" name="Google Shape;1822;p44"/>
                <p:cNvSpPr/>
                <p:nvPr/>
              </p:nvSpPr>
              <p:spPr>
                <a:xfrm>
                  <a:off x="8042473" y="1826157"/>
                  <a:ext cx="556299" cy="23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88" h="314322" extrusionOk="0">
                      <a:moveTo>
                        <a:pt x="734382" y="163638"/>
                      </a:moveTo>
                      <a:cubicBezTo>
                        <a:pt x="734728" y="162774"/>
                        <a:pt x="678716" y="215329"/>
                        <a:pt x="604206" y="254572"/>
                      </a:cubicBezTo>
                      <a:cubicBezTo>
                        <a:pt x="530387" y="295544"/>
                        <a:pt x="438071" y="323031"/>
                        <a:pt x="383960" y="311794"/>
                      </a:cubicBezTo>
                      <a:cubicBezTo>
                        <a:pt x="277295" y="287073"/>
                        <a:pt x="279024" y="250596"/>
                        <a:pt x="143661" y="232962"/>
                      </a:cubicBezTo>
                      <a:cubicBezTo>
                        <a:pt x="12274" y="204783"/>
                        <a:pt x="4322" y="18422"/>
                        <a:pt x="0" y="21361"/>
                      </a:cubicBezTo>
                      <a:cubicBezTo>
                        <a:pt x="3976" y="25337"/>
                        <a:pt x="170976" y="-12351"/>
                        <a:pt x="336592" y="4246"/>
                      </a:cubicBezTo>
                      <a:cubicBezTo>
                        <a:pt x="503591" y="29313"/>
                        <a:pt x="735765" y="159662"/>
                        <a:pt x="734382" y="16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3" name="Google Shape;1823;p44"/>
                <p:cNvSpPr/>
                <p:nvPr/>
              </p:nvSpPr>
              <p:spPr>
                <a:xfrm>
                  <a:off x="8042530" y="1842455"/>
                  <a:ext cx="556238" cy="18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08" h="243580" extrusionOk="0">
                      <a:moveTo>
                        <a:pt x="734308" y="142108"/>
                      </a:moveTo>
                      <a:cubicBezTo>
                        <a:pt x="734654" y="147813"/>
                        <a:pt x="538265" y="225089"/>
                        <a:pt x="449234" y="237882"/>
                      </a:cubicBezTo>
                      <a:cubicBezTo>
                        <a:pt x="360029" y="257763"/>
                        <a:pt x="487785" y="221805"/>
                        <a:pt x="492453" y="188785"/>
                      </a:cubicBezTo>
                      <a:cubicBezTo>
                        <a:pt x="494873" y="173399"/>
                        <a:pt x="429525" y="190514"/>
                        <a:pt x="366944" y="197083"/>
                      </a:cubicBezTo>
                      <a:cubicBezTo>
                        <a:pt x="304017" y="205554"/>
                        <a:pt x="243856" y="203307"/>
                        <a:pt x="249906" y="194144"/>
                      </a:cubicBezTo>
                      <a:cubicBezTo>
                        <a:pt x="261143" y="176165"/>
                        <a:pt x="324416" y="164928"/>
                        <a:pt x="321132" y="148851"/>
                      </a:cubicBezTo>
                      <a:cubicBezTo>
                        <a:pt x="319576" y="141763"/>
                        <a:pt x="248004" y="153864"/>
                        <a:pt x="184731" y="152481"/>
                      </a:cubicBezTo>
                      <a:cubicBezTo>
                        <a:pt x="120767" y="153172"/>
                        <a:pt x="65273" y="140207"/>
                        <a:pt x="81178" y="133637"/>
                      </a:cubicBezTo>
                      <a:cubicBezTo>
                        <a:pt x="111605" y="119461"/>
                        <a:pt x="175915" y="137095"/>
                        <a:pt x="157936" y="105631"/>
                      </a:cubicBezTo>
                      <a:cubicBezTo>
                        <a:pt x="134597" y="79527"/>
                        <a:pt x="-4223" y="4152"/>
                        <a:pt x="99" y="3"/>
                      </a:cubicBezTo>
                      <a:cubicBezTo>
                        <a:pt x="-74" y="-342"/>
                        <a:pt x="40725" y="26454"/>
                        <a:pt x="88439" y="43223"/>
                      </a:cubicBezTo>
                      <a:cubicBezTo>
                        <a:pt x="135116" y="61202"/>
                        <a:pt x="188881" y="69154"/>
                        <a:pt x="190264" y="60165"/>
                      </a:cubicBezTo>
                      <a:cubicBezTo>
                        <a:pt x="193375" y="42877"/>
                        <a:pt x="160010" y="6918"/>
                        <a:pt x="169518" y="2769"/>
                      </a:cubicBezTo>
                      <a:cubicBezTo>
                        <a:pt x="177471" y="-342"/>
                        <a:pt x="277567" y="109262"/>
                        <a:pt x="288458" y="95432"/>
                      </a:cubicBezTo>
                      <a:cubicBezTo>
                        <a:pt x="297966" y="82639"/>
                        <a:pt x="255265" y="34924"/>
                        <a:pt x="269960" y="28874"/>
                      </a:cubicBezTo>
                      <a:cubicBezTo>
                        <a:pt x="283272" y="24033"/>
                        <a:pt x="402730" y="131217"/>
                        <a:pt x="413275" y="118597"/>
                      </a:cubicBezTo>
                      <a:cubicBezTo>
                        <a:pt x="422438" y="107014"/>
                        <a:pt x="382157" y="67944"/>
                        <a:pt x="407743" y="62239"/>
                      </a:cubicBezTo>
                      <a:cubicBezTo>
                        <a:pt x="434193" y="55324"/>
                        <a:pt x="511296" y="179277"/>
                        <a:pt x="513371" y="156457"/>
                      </a:cubicBezTo>
                      <a:cubicBezTo>
                        <a:pt x="515964" y="132946"/>
                        <a:pt x="477240" y="112028"/>
                        <a:pt x="504900" y="100445"/>
                      </a:cubicBezTo>
                      <a:cubicBezTo>
                        <a:pt x="529449" y="93876"/>
                        <a:pt x="732061" y="146430"/>
                        <a:pt x="734308" y="1421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4" name="Google Shape;1824;p44"/>
                <p:cNvSpPr/>
                <p:nvPr/>
              </p:nvSpPr>
              <p:spPr>
                <a:xfrm>
                  <a:off x="8042081" y="1841934"/>
                  <a:ext cx="556687" cy="1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900" h="180571" extrusionOk="0">
                      <a:moveTo>
                        <a:pt x="692" y="0"/>
                      </a:moveTo>
                      <a:cubicBezTo>
                        <a:pt x="47887" y="30254"/>
                        <a:pt x="101133" y="55666"/>
                        <a:pt x="158701" y="75547"/>
                      </a:cubicBezTo>
                      <a:cubicBezTo>
                        <a:pt x="187399" y="85574"/>
                        <a:pt x="217134" y="94218"/>
                        <a:pt x="247733" y="101825"/>
                      </a:cubicBezTo>
                      <a:cubicBezTo>
                        <a:pt x="263119" y="105455"/>
                        <a:pt x="278332" y="109258"/>
                        <a:pt x="294064" y="112197"/>
                      </a:cubicBezTo>
                      <a:cubicBezTo>
                        <a:pt x="301843" y="113926"/>
                        <a:pt x="309623" y="115482"/>
                        <a:pt x="317402" y="117038"/>
                      </a:cubicBezTo>
                      <a:cubicBezTo>
                        <a:pt x="321379" y="117729"/>
                        <a:pt x="325355" y="118594"/>
                        <a:pt x="329331" y="119285"/>
                      </a:cubicBezTo>
                      <a:cubicBezTo>
                        <a:pt x="333307" y="120150"/>
                        <a:pt x="337110" y="120841"/>
                        <a:pt x="341087" y="121706"/>
                      </a:cubicBezTo>
                      <a:cubicBezTo>
                        <a:pt x="348866" y="123261"/>
                        <a:pt x="356991" y="124472"/>
                        <a:pt x="364771" y="126200"/>
                      </a:cubicBezTo>
                      <a:cubicBezTo>
                        <a:pt x="372550" y="127929"/>
                        <a:pt x="380330" y="129485"/>
                        <a:pt x="388282" y="131041"/>
                      </a:cubicBezTo>
                      <a:cubicBezTo>
                        <a:pt x="396062" y="132770"/>
                        <a:pt x="403668" y="135017"/>
                        <a:pt x="411275" y="136919"/>
                      </a:cubicBezTo>
                      <a:cubicBezTo>
                        <a:pt x="419054" y="138820"/>
                        <a:pt x="426142" y="141068"/>
                        <a:pt x="433576" y="143142"/>
                      </a:cubicBezTo>
                      <a:cubicBezTo>
                        <a:pt x="448443" y="147118"/>
                        <a:pt x="463657" y="150576"/>
                        <a:pt x="479043" y="153515"/>
                      </a:cubicBezTo>
                      <a:cubicBezTo>
                        <a:pt x="494428" y="156627"/>
                        <a:pt x="510160" y="159047"/>
                        <a:pt x="526065" y="160949"/>
                      </a:cubicBezTo>
                      <a:cubicBezTo>
                        <a:pt x="557875" y="164925"/>
                        <a:pt x="591240" y="166308"/>
                        <a:pt x="625643" y="164579"/>
                      </a:cubicBezTo>
                      <a:cubicBezTo>
                        <a:pt x="642757" y="163715"/>
                        <a:pt x="660564" y="161813"/>
                        <a:pt x="678716" y="158355"/>
                      </a:cubicBezTo>
                      <a:cubicBezTo>
                        <a:pt x="696695" y="155244"/>
                        <a:pt x="715366" y="150403"/>
                        <a:pt x="734901" y="141932"/>
                      </a:cubicBezTo>
                      <a:cubicBezTo>
                        <a:pt x="734728" y="142624"/>
                        <a:pt x="734728" y="143142"/>
                        <a:pt x="734555" y="143834"/>
                      </a:cubicBezTo>
                      <a:cubicBezTo>
                        <a:pt x="714156" y="155244"/>
                        <a:pt x="694448" y="161813"/>
                        <a:pt x="675431" y="167172"/>
                      </a:cubicBezTo>
                      <a:cubicBezTo>
                        <a:pt x="656415" y="172186"/>
                        <a:pt x="637744" y="175470"/>
                        <a:pt x="619592" y="177545"/>
                      </a:cubicBezTo>
                      <a:cubicBezTo>
                        <a:pt x="583288" y="181867"/>
                        <a:pt x="548885" y="181175"/>
                        <a:pt x="516038" y="177891"/>
                      </a:cubicBezTo>
                      <a:cubicBezTo>
                        <a:pt x="499788" y="175989"/>
                        <a:pt x="483710" y="173396"/>
                        <a:pt x="468151" y="170111"/>
                      </a:cubicBezTo>
                      <a:cubicBezTo>
                        <a:pt x="452592" y="166654"/>
                        <a:pt x="437725" y="162677"/>
                        <a:pt x="423031" y="158010"/>
                      </a:cubicBezTo>
                      <a:cubicBezTo>
                        <a:pt x="415769" y="155762"/>
                        <a:pt x="408509" y="152996"/>
                        <a:pt x="401421" y="150749"/>
                      </a:cubicBezTo>
                      <a:cubicBezTo>
                        <a:pt x="394160" y="148674"/>
                        <a:pt x="387072" y="146254"/>
                        <a:pt x="379811" y="144180"/>
                      </a:cubicBezTo>
                      <a:cubicBezTo>
                        <a:pt x="372204" y="142451"/>
                        <a:pt x="364771" y="140549"/>
                        <a:pt x="357164" y="138475"/>
                      </a:cubicBezTo>
                      <a:cubicBezTo>
                        <a:pt x="349730" y="136573"/>
                        <a:pt x="341778" y="135017"/>
                        <a:pt x="334171" y="133115"/>
                      </a:cubicBezTo>
                      <a:cubicBezTo>
                        <a:pt x="330368" y="132251"/>
                        <a:pt x="326565" y="131214"/>
                        <a:pt x="322762" y="130349"/>
                      </a:cubicBezTo>
                      <a:cubicBezTo>
                        <a:pt x="318958" y="129485"/>
                        <a:pt x="314982" y="128621"/>
                        <a:pt x="311179" y="127756"/>
                      </a:cubicBezTo>
                      <a:cubicBezTo>
                        <a:pt x="303399" y="126027"/>
                        <a:pt x="295793" y="124126"/>
                        <a:pt x="288186" y="122224"/>
                      </a:cubicBezTo>
                      <a:cubicBezTo>
                        <a:pt x="272800" y="118767"/>
                        <a:pt x="257760" y="114445"/>
                        <a:pt x="242547" y="110469"/>
                      </a:cubicBezTo>
                      <a:cubicBezTo>
                        <a:pt x="212466" y="101998"/>
                        <a:pt x="183077" y="92489"/>
                        <a:pt x="154898" y="81771"/>
                      </a:cubicBezTo>
                      <a:cubicBezTo>
                        <a:pt x="98367" y="59988"/>
                        <a:pt x="46331" y="32847"/>
                        <a:pt x="0" y="1383"/>
                      </a:cubicBezTo>
                      <a:cubicBezTo>
                        <a:pt x="346" y="692"/>
                        <a:pt x="519" y="346"/>
                        <a:pt x="6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5" name="Google Shape;1825;p44"/>
                <p:cNvSpPr/>
                <p:nvPr/>
              </p:nvSpPr>
              <p:spPr>
                <a:xfrm>
                  <a:off x="8486306" y="1932756"/>
                  <a:ext cx="151130" cy="343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11" h="453111" extrusionOk="0">
                      <a:moveTo>
                        <a:pt x="199511" y="0"/>
                      </a:moveTo>
                      <a:cubicBezTo>
                        <a:pt x="186373" y="16423"/>
                        <a:pt x="173580" y="33365"/>
                        <a:pt x="161305" y="50307"/>
                      </a:cubicBezTo>
                      <a:cubicBezTo>
                        <a:pt x="149031" y="67422"/>
                        <a:pt x="137276" y="84710"/>
                        <a:pt x="125693" y="102343"/>
                      </a:cubicBezTo>
                      <a:cubicBezTo>
                        <a:pt x="114283" y="119977"/>
                        <a:pt x="103219" y="137956"/>
                        <a:pt x="92846" y="156108"/>
                      </a:cubicBezTo>
                      <a:cubicBezTo>
                        <a:pt x="82473" y="174260"/>
                        <a:pt x="72447" y="192758"/>
                        <a:pt x="63284" y="211775"/>
                      </a:cubicBezTo>
                      <a:cubicBezTo>
                        <a:pt x="60864" y="216442"/>
                        <a:pt x="58789" y="221283"/>
                        <a:pt x="56542" y="225950"/>
                      </a:cubicBezTo>
                      <a:cubicBezTo>
                        <a:pt x="54295" y="230791"/>
                        <a:pt x="52047" y="235459"/>
                        <a:pt x="49973" y="240299"/>
                      </a:cubicBezTo>
                      <a:lnTo>
                        <a:pt x="43749" y="254648"/>
                      </a:lnTo>
                      <a:lnTo>
                        <a:pt x="37871" y="269170"/>
                      </a:lnTo>
                      <a:cubicBezTo>
                        <a:pt x="30264" y="288705"/>
                        <a:pt x="23349" y="308586"/>
                        <a:pt x="17817" y="328639"/>
                      </a:cubicBezTo>
                      <a:lnTo>
                        <a:pt x="16780" y="332443"/>
                      </a:lnTo>
                      <a:lnTo>
                        <a:pt x="15916" y="336246"/>
                      </a:lnTo>
                      <a:lnTo>
                        <a:pt x="14014" y="343853"/>
                      </a:lnTo>
                      <a:lnTo>
                        <a:pt x="12112" y="351459"/>
                      </a:lnTo>
                      <a:cubicBezTo>
                        <a:pt x="11594" y="354052"/>
                        <a:pt x="11075" y="356646"/>
                        <a:pt x="10557" y="359066"/>
                      </a:cubicBezTo>
                      <a:lnTo>
                        <a:pt x="9000" y="366845"/>
                      </a:lnTo>
                      <a:cubicBezTo>
                        <a:pt x="8482" y="369439"/>
                        <a:pt x="7963" y="372032"/>
                        <a:pt x="7618" y="374625"/>
                      </a:cubicBezTo>
                      <a:lnTo>
                        <a:pt x="5197" y="390184"/>
                      </a:lnTo>
                      <a:cubicBezTo>
                        <a:pt x="2431" y="410929"/>
                        <a:pt x="1394" y="432020"/>
                        <a:pt x="1913" y="453111"/>
                      </a:cubicBezTo>
                      <a:cubicBezTo>
                        <a:pt x="-508" y="432193"/>
                        <a:pt x="-508" y="410929"/>
                        <a:pt x="1221" y="389665"/>
                      </a:cubicBezTo>
                      <a:cubicBezTo>
                        <a:pt x="2950" y="368574"/>
                        <a:pt x="6753" y="347656"/>
                        <a:pt x="11767" y="326911"/>
                      </a:cubicBezTo>
                      <a:lnTo>
                        <a:pt x="15743" y="311525"/>
                      </a:lnTo>
                      <a:cubicBezTo>
                        <a:pt x="17126" y="306338"/>
                        <a:pt x="18855" y="301325"/>
                        <a:pt x="20411" y="296311"/>
                      </a:cubicBezTo>
                      <a:cubicBezTo>
                        <a:pt x="21966" y="291298"/>
                        <a:pt x="23695" y="286285"/>
                        <a:pt x="25424" y="281271"/>
                      </a:cubicBezTo>
                      <a:cubicBezTo>
                        <a:pt x="27153" y="276258"/>
                        <a:pt x="28881" y="271244"/>
                        <a:pt x="30783" y="266231"/>
                      </a:cubicBezTo>
                      <a:lnTo>
                        <a:pt x="36488" y="251363"/>
                      </a:lnTo>
                      <a:lnTo>
                        <a:pt x="42711" y="236669"/>
                      </a:lnTo>
                      <a:cubicBezTo>
                        <a:pt x="44786" y="231828"/>
                        <a:pt x="47033" y="226988"/>
                        <a:pt x="49281" y="222147"/>
                      </a:cubicBezTo>
                      <a:cubicBezTo>
                        <a:pt x="51528" y="217307"/>
                        <a:pt x="53603" y="212466"/>
                        <a:pt x="56023" y="207798"/>
                      </a:cubicBezTo>
                      <a:cubicBezTo>
                        <a:pt x="74694" y="169765"/>
                        <a:pt x="96476" y="133288"/>
                        <a:pt x="120334" y="98367"/>
                      </a:cubicBezTo>
                      <a:cubicBezTo>
                        <a:pt x="132262" y="80907"/>
                        <a:pt x="144882" y="63965"/>
                        <a:pt x="158021" y="47368"/>
                      </a:cubicBezTo>
                      <a:cubicBezTo>
                        <a:pt x="171332" y="31464"/>
                        <a:pt x="184817" y="15213"/>
                        <a:pt x="1995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44"/>
                <p:cNvSpPr/>
                <p:nvPr/>
              </p:nvSpPr>
              <p:spPr>
                <a:xfrm>
                  <a:off x="8370343" y="2070820"/>
                  <a:ext cx="219470" cy="56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29" h="747175" extrusionOk="0">
                      <a:moveTo>
                        <a:pt x="227191" y="0"/>
                      </a:moveTo>
                      <a:cubicBezTo>
                        <a:pt x="228228" y="0"/>
                        <a:pt x="163745" y="41837"/>
                        <a:pt x="107905" y="104937"/>
                      </a:cubicBezTo>
                      <a:cubicBezTo>
                        <a:pt x="50683" y="166827"/>
                        <a:pt x="1931" y="250154"/>
                        <a:pt x="30" y="305301"/>
                      </a:cubicBezTo>
                      <a:cubicBezTo>
                        <a:pt x="-1180" y="414733"/>
                        <a:pt x="34606" y="421821"/>
                        <a:pt x="19738" y="557529"/>
                      </a:cubicBezTo>
                      <a:cubicBezTo>
                        <a:pt x="15935" y="691855"/>
                        <a:pt x="195208" y="743718"/>
                        <a:pt x="191232" y="747175"/>
                      </a:cubicBezTo>
                      <a:cubicBezTo>
                        <a:pt x="188293" y="742335"/>
                        <a:pt x="264532" y="589166"/>
                        <a:pt x="287524" y="424241"/>
                      </a:cubicBezTo>
                      <a:cubicBezTo>
                        <a:pt x="303083" y="256031"/>
                        <a:pt x="231339" y="-345"/>
                        <a:pt x="2271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7" name="Google Shape;1827;p44"/>
                <p:cNvSpPr/>
                <p:nvPr/>
              </p:nvSpPr>
              <p:spPr>
                <a:xfrm>
                  <a:off x="8411036" y="2070811"/>
                  <a:ext cx="132459" cy="56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63" h="747413" extrusionOk="0">
                      <a:moveTo>
                        <a:pt x="173434" y="13"/>
                      </a:moveTo>
                      <a:cubicBezTo>
                        <a:pt x="168075" y="-1716"/>
                        <a:pt x="46369" y="170816"/>
                        <a:pt x="12831" y="254315"/>
                      </a:cubicBezTo>
                      <a:cubicBezTo>
                        <a:pt x="-27622" y="336259"/>
                        <a:pt x="37553" y="220777"/>
                        <a:pt x="70745" y="224062"/>
                      </a:cubicBezTo>
                      <a:cubicBezTo>
                        <a:pt x="86304" y="225272"/>
                        <a:pt x="54149" y="284742"/>
                        <a:pt x="32885" y="344038"/>
                      </a:cubicBezTo>
                      <a:cubicBezTo>
                        <a:pt x="9720" y="403162"/>
                        <a:pt x="-2209" y="462114"/>
                        <a:pt x="7991" y="458483"/>
                      </a:cubicBezTo>
                      <a:cubicBezTo>
                        <a:pt x="28217" y="451914"/>
                        <a:pt x="54149" y="392963"/>
                        <a:pt x="68843" y="400051"/>
                      </a:cubicBezTo>
                      <a:cubicBezTo>
                        <a:pt x="75413" y="403162"/>
                        <a:pt x="46542" y="469893"/>
                        <a:pt x="33058" y="531783"/>
                      </a:cubicBezTo>
                      <a:cubicBezTo>
                        <a:pt x="17326" y="593673"/>
                        <a:pt x="16635" y="650723"/>
                        <a:pt x="26834" y="636892"/>
                      </a:cubicBezTo>
                      <a:cubicBezTo>
                        <a:pt x="47753" y="610615"/>
                        <a:pt x="45851" y="543884"/>
                        <a:pt x="72128" y="568952"/>
                      </a:cubicBezTo>
                      <a:cubicBezTo>
                        <a:pt x="92009" y="597822"/>
                        <a:pt x="132289" y="750646"/>
                        <a:pt x="137303" y="747361"/>
                      </a:cubicBezTo>
                      <a:cubicBezTo>
                        <a:pt x="137476" y="747707"/>
                        <a:pt x="121225" y="701548"/>
                        <a:pt x="116212" y="651241"/>
                      </a:cubicBezTo>
                      <a:cubicBezTo>
                        <a:pt x="109815" y="601625"/>
                        <a:pt x="114829" y="547515"/>
                        <a:pt x="123818" y="548206"/>
                      </a:cubicBezTo>
                      <a:cubicBezTo>
                        <a:pt x="141279" y="549244"/>
                        <a:pt x="168248" y="590216"/>
                        <a:pt x="174644" y="581917"/>
                      </a:cubicBezTo>
                      <a:cubicBezTo>
                        <a:pt x="179658" y="574830"/>
                        <a:pt x="96849" y="451741"/>
                        <a:pt x="112927" y="444307"/>
                      </a:cubicBezTo>
                      <a:cubicBezTo>
                        <a:pt x="127622" y="438084"/>
                        <a:pt x="163926" y="490984"/>
                        <a:pt x="173088" y="478018"/>
                      </a:cubicBezTo>
                      <a:cubicBezTo>
                        <a:pt x="180868" y="466263"/>
                        <a:pt x="105148" y="324849"/>
                        <a:pt x="119842" y="317588"/>
                      </a:cubicBezTo>
                      <a:cubicBezTo>
                        <a:pt x="133327" y="311365"/>
                        <a:pt x="161678" y="359943"/>
                        <a:pt x="173261" y="336259"/>
                      </a:cubicBezTo>
                      <a:cubicBezTo>
                        <a:pt x="186227" y="312229"/>
                        <a:pt x="84057" y="207984"/>
                        <a:pt x="106703" y="211269"/>
                      </a:cubicBezTo>
                      <a:cubicBezTo>
                        <a:pt x="130215" y="214381"/>
                        <a:pt x="141452" y="256908"/>
                        <a:pt x="159085" y="232878"/>
                      </a:cubicBezTo>
                      <a:cubicBezTo>
                        <a:pt x="171705" y="210404"/>
                        <a:pt x="168767" y="1050"/>
                        <a:pt x="173434" y="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8" name="Google Shape;1828;p44"/>
                <p:cNvSpPr/>
                <p:nvPr/>
              </p:nvSpPr>
              <p:spPr>
                <a:xfrm>
                  <a:off x="8474307" y="2070820"/>
                  <a:ext cx="68718" cy="56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17" h="747693" extrusionOk="0">
                      <a:moveTo>
                        <a:pt x="54586" y="747002"/>
                      </a:moveTo>
                      <a:cubicBezTo>
                        <a:pt x="36434" y="693929"/>
                        <a:pt x="24333" y="636188"/>
                        <a:pt x="18628" y="575681"/>
                      </a:cubicBezTo>
                      <a:cubicBezTo>
                        <a:pt x="15689" y="545427"/>
                        <a:pt x="14306" y="514482"/>
                        <a:pt x="14133" y="483019"/>
                      </a:cubicBezTo>
                      <a:cubicBezTo>
                        <a:pt x="14306" y="467287"/>
                        <a:pt x="14133" y="451555"/>
                        <a:pt x="14997" y="435478"/>
                      </a:cubicBezTo>
                      <a:cubicBezTo>
                        <a:pt x="15170" y="427525"/>
                        <a:pt x="15343" y="419573"/>
                        <a:pt x="15861" y="411621"/>
                      </a:cubicBezTo>
                      <a:cubicBezTo>
                        <a:pt x="16034" y="407644"/>
                        <a:pt x="16207" y="403668"/>
                        <a:pt x="16553" y="399519"/>
                      </a:cubicBezTo>
                      <a:cubicBezTo>
                        <a:pt x="16726" y="395543"/>
                        <a:pt x="16726" y="391567"/>
                        <a:pt x="16899" y="387591"/>
                      </a:cubicBezTo>
                      <a:cubicBezTo>
                        <a:pt x="17244" y="379638"/>
                        <a:pt x="17936" y="371513"/>
                        <a:pt x="18109" y="363561"/>
                      </a:cubicBezTo>
                      <a:cubicBezTo>
                        <a:pt x="18282" y="355608"/>
                        <a:pt x="18628" y="347656"/>
                        <a:pt x="18973" y="339531"/>
                      </a:cubicBezTo>
                      <a:cubicBezTo>
                        <a:pt x="19146" y="331578"/>
                        <a:pt x="18800" y="323626"/>
                        <a:pt x="18800" y="315674"/>
                      </a:cubicBezTo>
                      <a:cubicBezTo>
                        <a:pt x="18800" y="307721"/>
                        <a:pt x="18282" y="300288"/>
                        <a:pt x="18109" y="292508"/>
                      </a:cubicBezTo>
                      <a:cubicBezTo>
                        <a:pt x="17590" y="277122"/>
                        <a:pt x="17936" y="261563"/>
                        <a:pt x="18800" y="245831"/>
                      </a:cubicBezTo>
                      <a:cubicBezTo>
                        <a:pt x="19492" y="230100"/>
                        <a:pt x="20702" y="214368"/>
                        <a:pt x="22776" y="198290"/>
                      </a:cubicBezTo>
                      <a:cubicBezTo>
                        <a:pt x="26407" y="166308"/>
                        <a:pt x="32976" y="133807"/>
                        <a:pt x="42830" y="100787"/>
                      </a:cubicBezTo>
                      <a:cubicBezTo>
                        <a:pt x="47671" y="84364"/>
                        <a:pt x="53894" y="67595"/>
                        <a:pt x="61501" y="50826"/>
                      </a:cubicBezTo>
                      <a:cubicBezTo>
                        <a:pt x="68762" y="34057"/>
                        <a:pt x="77925" y="17115"/>
                        <a:pt x="90717" y="173"/>
                      </a:cubicBezTo>
                      <a:cubicBezTo>
                        <a:pt x="90026" y="173"/>
                        <a:pt x="89507" y="173"/>
                        <a:pt x="88815" y="0"/>
                      </a:cubicBezTo>
                      <a:cubicBezTo>
                        <a:pt x="72911" y="17115"/>
                        <a:pt x="61847" y="34748"/>
                        <a:pt x="52166" y="52036"/>
                      </a:cubicBezTo>
                      <a:cubicBezTo>
                        <a:pt x="42830" y="69324"/>
                        <a:pt x="35224" y="86611"/>
                        <a:pt x="28827" y="103726"/>
                      </a:cubicBezTo>
                      <a:cubicBezTo>
                        <a:pt x="16034" y="137956"/>
                        <a:pt x="8428" y="171494"/>
                        <a:pt x="3933" y="204341"/>
                      </a:cubicBezTo>
                      <a:cubicBezTo>
                        <a:pt x="2031" y="220591"/>
                        <a:pt x="648" y="236669"/>
                        <a:pt x="130" y="252746"/>
                      </a:cubicBezTo>
                      <a:cubicBezTo>
                        <a:pt x="-216" y="268651"/>
                        <a:pt x="130" y="284210"/>
                        <a:pt x="1167" y="299423"/>
                      </a:cubicBezTo>
                      <a:cubicBezTo>
                        <a:pt x="1686" y="307030"/>
                        <a:pt x="2723" y="314636"/>
                        <a:pt x="3069" y="322243"/>
                      </a:cubicBezTo>
                      <a:cubicBezTo>
                        <a:pt x="3414" y="329850"/>
                        <a:pt x="4106" y="337283"/>
                        <a:pt x="4279" y="344890"/>
                      </a:cubicBezTo>
                      <a:cubicBezTo>
                        <a:pt x="4279" y="352669"/>
                        <a:pt x="4279" y="360449"/>
                        <a:pt x="4452" y="368228"/>
                      </a:cubicBezTo>
                      <a:cubicBezTo>
                        <a:pt x="4624" y="376008"/>
                        <a:pt x="4106" y="383960"/>
                        <a:pt x="4279" y="391740"/>
                      </a:cubicBezTo>
                      <a:cubicBezTo>
                        <a:pt x="4279" y="395716"/>
                        <a:pt x="4279" y="399519"/>
                        <a:pt x="4279" y="403495"/>
                      </a:cubicBezTo>
                      <a:cubicBezTo>
                        <a:pt x="4106" y="407471"/>
                        <a:pt x="4106" y="411448"/>
                        <a:pt x="4106" y="415424"/>
                      </a:cubicBezTo>
                      <a:cubicBezTo>
                        <a:pt x="3933" y="423376"/>
                        <a:pt x="3933" y="431156"/>
                        <a:pt x="4106" y="439108"/>
                      </a:cubicBezTo>
                      <a:cubicBezTo>
                        <a:pt x="3760" y="455013"/>
                        <a:pt x="4452" y="470572"/>
                        <a:pt x="4797" y="486131"/>
                      </a:cubicBezTo>
                      <a:cubicBezTo>
                        <a:pt x="5834" y="517248"/>
                        <a:pt x="8082" y="548021"/>
                        <a:pt x="11885" y="578101"/>
                      </a:cubicBezTo>
                      <a:cubicBezTo>
                        <a:pt x="19665" y="638090"/>
                        <a:pt x="33668" y="695139"/>
                        <a:pt x="53376" y="747694"/>
                      </a:cubicBezTo>
                      <a:cubicBezTo>
                        <a:pt x="53722" y="747348"/>
                        <a:pt x="54067" y="747175"/>
                        <a:pt x="54586" y="7470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9" name="Google Shape;1829;p44"/>
              <p:cNvGrpSpPr/>
              <p:nvPr/>
            </p:nvGrpSpPr>
            <p:grpSpPr>
              <a:xfrm rot="-899955" flipH="1">
                <a:off x="5895767" y="3856118"/>
                <a:ext cx="1754874" cy="1668736"/>
                <a:chOff x="6633366" y="1823482"/>
                <a:chExt cx="1030572" cy="979986"/>
              </a:xfrm>
            </p:grpSpPr>
            <p:sp>
              <p:nvSpPr>
                <p:cNvPr id="1830" name="Google Shape;1830;p44"/>
                <p:cNvSpPr/>
                <p:nvPr/>
              </p:nvSpPr>
              <p:spPr>
                <a:xfrm>
                  <a:off x="6889802" y="1880278"/>
                  <a:ext cx="410354" cy="773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21" h="1021751" extrusionOk="0">
                      <a:moveTo>
                        <a:pt x="493302" y="1021704"/>
                      </a:moveTo>
                      <a:cubicBezTo>
                        <a:pt x="486906" y="1022741"/>
                        <a:pt x="599622" y="733345"/>
                        <a:pt x="501255" y="491490"/>
                      </a:cubicBezTo>
                      <a:cubicBezTo>
                        <a:pt x="454232" y="371859"/>
                        <a:pt x="343591" y="234076"/>
                        <a:pt x="228109" y="142624"/>
                      </a:cubicBezTo>
                      <a:cubicBezTo>
                        <a:pt x="115393" y="48578"/>
                        <a:pt x="-2336" y="692"/>
                        <a:pt x="257" y="0"/>
                      </a:cubicBezTo>
                      <a:cubicBezTo>
                        <a:pt x="-7523" y="4149"/>
                        <a:pt x="162761" y="346619"/>
                        <a:pt x="331144" y="569803"/>
                      </a:cubicBezTo>
                      <a:cubicBezTo>
                        <a:pt x="502811" y="800248"/>
                        <a:pt x="492438" y="1025507"/>
                        <a:pt x="493302" y="10217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1" name="Google Shape;1831;p44"/>
                <p:cNvSpPr/>
                <p:nvPr/>
              </p:nvSpPr>
              <p:spPr>
                <a:xfrm>
                  <a:off x="6889996" y="1880147"/>
                  <a:ext cx="384281" cy="77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302" h="1021876" extrusionOk="0">
                      <a:moveTo>
                        <a:pt x="493046" y="1021877"/>
                      </a:moveTo>
                      <a:cubicBezTo>
                        <a:pt x="493046" y="1021877"/>
                        <a:pt x="493564" y="1016518"/>
                        <a:pt x="494429" y="1007009"/>
                      </a:cubicBezTo>
                      <a:cubicBezTo>
                        <a:pt x="499269" y="952035"/>
                        <a:pt x="514828" y="757893"/>
                        <a:pt x="502900" y="652266"/>
                      </a:cubicBezTo>
                      <a:cubicBezTo>
                        <a:pt x="488897" y="528313"/>
                        <a:pt x="454840" y="429945"/>
                        <a:pt x="453803" y="468670"/>
                      </a:cubicBezTo>
                      <a:cubicBezTo>
                        <a:pt x="452765" y="507394"/>
                        <a:pt x="429427" y="426488"/>
                        <a:pt x="393987" y="378082"/>
                      </a:cubicBezTo>
                      <a:cubicBezTo>
                        <a:pt x="358547" y="329677"/>
                        <a:pt x="390184" y="417844"/>
                        <a:pt x="365116" y="403150"/>
                      </a:cubicBezTo>
                      <a:cubicBezTo>
                        <a:pt x="340049" y="388455"/>
                        <a:pt x="216615" y="142278"/>
                        <a:pt x="207280" y="173050"/>
                      </a:cubicBezTo>
                      <a:cubicBezTo>
                        <a:pt x="197944" y="203822"/>
                        <a:pt x="0" y="0"/>
                        <a:pt x="0" y="0"/>
                      </a:cubicBezTo>
                      <a:cubicBezTo>
                        <a:pt x="0" y="0"/>
                        <a:pt x="232865" y="272454"/>
                        <a:pt x="221456" y="273665"/>
                      </a:cubicBezTo>
                      <a:cubicBezTo>
                        <a:pt x="210046" y="274875"/>
                        <a:pt x="169938" y="299942"/>
                        <a:pt x="228198" y="340741"/>
                      </a:cubicBezTo>
                      <a:cubicBezTo>
                        <a:pt x="286457" y="381540"/>
                        <a:pt x="432711" y="510852"/>
                        <a:pt x="396062" y="506530"/>
                      </a:cubicBezTo>
                      <a:cubicBezTo>
                        <a:pt x="359412" y="502208"/>
                        <a:pt x="345063" y="514310"/>
                        <a:pt x="366845" y="545427"/>
                      </a:cubicBezTo>
                      <a:cubicBezTo>
                        <a:pt x="388628" y="576372"/>
                        <a:pt x="490107" y="613887"/>
                        <a:pt x="493046" y="102187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2" name="Google Shape;1832;p44"/>
                <p:cNvSpPr/>
                <p:nvPr/>
              </p:nvSpPr>
              <p:spPr>
                <a:xfrm>
                  <a:off x="6889996" y="1880278"/>
                  <a:ext cx="389305" cy="773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934" h="1021703" extrusionOk="0">
                      <a:moveTo>
                        <a:pt x="493046" y="1021704"/>
                      </a:moveTo>
                      <a:cubicBezTo>
                        <a:pt x="496676" y="1009776"/>
                        <a:pt x="499442" y="997501"/>
                        <a:pt x="501862" y="985227"/>
                      </a:cubicBezTo>
                      <a:cubicBezTo>
                        <a:pt x="504110" y="972953"/>
                        <a:pt x="506011" y="960678"/>
                        <a:pt x="507567" y="948231"/>
                      </a:cubicBezTo>
                      <a:cubicBezTo>
                        <a:pt x="510506" y="923510"/>
                        <a:pt x="511889" y="898443"/>
                        <a:pt x="511889" y="873548"/>
                      </a:cubicBezTo>
                      <a:cubicBezTo>
                        <a:pt x="512062" y="861101"/>
                        <a:pt x="511716" y="848654"/>
                        <a:pt x="511198" y="836207"/>
                      </a:cubicBezTo>
                      <a:cubicBezTo>
                        <a:pt x="510506" y="823760"/>
                        <a:pt x="509815" y="811312"/>
                        <a:pt x="508605" y="798865"/>
                      </a:cubicBezTo>
                      <a:cubicBezTo>
                        <a:pt x="506184" y="773971"/>
                        <a:pt x="502727" y="749422"/>
                        <a:pt x="498059" y="724874"/>
                      </a:cubicBezTo>
                      <a:cubicBezTo>
                        <a:pt x="488724" y="675950"/>
                        <a:pt x="475066" y="627717"/>
                        <a:pt x="457606" y="581040"/>
                      </a:cubicBezTo>
                      <a:cubicBezTo>
                        <a:pt x="448789" y="557702"/>
                        <a:pt x="439281" y="534709"/>
                        <a:pt x="428735" y="512062"/>
                      </a:cubicBezTo>
                      <a:cubicBezTo>
                        <a:pt x="418190" y="489415"/>
                        <a:pt x="406780" y="467287"/>
                        <a:pt x="394851" y="445332"/>
                      </a:cubicBezTo>
                      <a:cubicBezTo>
                        <a:pt x="382750" y="423549"/>
                        <a:pt x="369957" y="402112"/>
                        <a:pt x="356645" y="381021"/>
                      </a:cubicBezTo>
                      <a:lnTo>
                        <a:pt x="346446" y="365462"/>
                      </a:lnTo>
                      <a:lnTo>
                        <a:pt x="341260" y="357683"/>
                      </a:lnTo>
                      <a:lnTo>
                        <a:pt x="335900" y="349903"/>
                      </a:lnTo>
                      <a:lnTo>
                        <a:pt x="325182" y="334517"/>
                      </a:lnTo>
                      <a:lnTo>
                        <a:pt x="314291" y="319304"/>
                      </a:lnTo>
                      <a:cubicBezTo>
                        <a:pt x="285074" y="278851"/>
                        <a:pt x="252919" y="240645"/>
                        <a:pt x="219554" y="203476"/>
                      </a:cubicBezTo>
                      <a:cubicBezTo>
                        <a:pt x="186016" y="166481"/>
                        <a:pt x="150749" y="131041"/>
                        <a:pt x="114099" y="97157"/>
                      </a:cubicBezTo>
                      <a:cubicBezTo>
                        <a:pt x="77103" y="63446"/>
                        <a:pt x="39070" y="31118"/>
                        <a:pt x="0" y="0"/>
                      </a:cubicBezTo>
                      <a:cubicBezTo>
                        <a:pt x="39589" y="30599"/>
                        <a:pt x="77968" y="62409"/>
                        <a:pt x="115136" y="95947"/>
                      </a:cubicBezTo>
                      <a:cubicBezTo>
                        <a:pt x="152132" y="129485"/>
                        <a:pt x="187745" y="164752"/>
                        <a:pt x="221628" y="201575"/>
                      </a:cubicBezTo>
                      <a:lnTo>
                        <a:pt x="234249" y="215405"/>
                      </a:lnTo>
                      <a:lnTo>
                        <a:pt x="246696" y="229581"/>
                      </a:lnTo>
                      <a:cubicBezTo>
                        <a:pt x="254994" y="238916"/>
                        <a:pt x="262946" y="248597"/>
                        <a:pt x="270898" y="258106"/>
                      </a:cubicBezTo>
                      <a:cubicBezTo>
                        <a:pt x="274875" y="262946"/>
                        <a:pt x="278851" y="267787"/>
                        <a:pt x="282654" y="272627"/>
                      </a:cubicBezTo>
                      <a:lnTo>
                        <a:pt x="294410" y="287322"/>
                      </a:lnTo>
                      <a:lnTo>
                        <a:pt x="305820" y="302189"/>
                      </a:lnTo>
                      <a:lnTo>
                        <a:pt x="311525" y="309623"/>
                      </a:lnTo>
                      <a:lnTo>
                        <a:pt x="317057" y="317230"/>
                      </a:lnTo>
                      <a:lnTo>
                        <a:pt x="328121" y="332443"/>
                      </a:lnTo>
                      <a:lnTo>
                        <a:pt x="338839" y="347829"/>
                      </a:lnTo>
                      <a:lnTo>
                        <a:pt x="344198" y="355608"/>
                      </a:lnTo>
                      <a:lnTo>
                        <a:pt x="349385" y="363388"/>
                      </a:lnTo>
                      <a:lnTo>
                        <a:pt x="359757" y="379120"/>
                      </a:lnTo>
                      <a:cubicBezTo>
                        <a:pt x="373242" y="400211"/>
                        <a:pt x="386208" y="421647"/>
                        <a:pt x="398309" y="443603"/>
                      </a:cubicBezTo>
                      <a:cubicBezTo>
                        <a:pt x="410237" y="465558"/>
                        <a:pt x="421647" y="487859"/>
                        <a:pt x="432193" y="510679"/>
                      </a:cubicBezTo>
                      <a:cubicBezTo>
                        <a:pt x="442566" y="533499"/>
                        <a:pt x="452247" y="556492"/>
                        <a:pt x="460890" y="580003"/>
                      </a:cubicBezTo>
                      <a:cubicBezTo>
                        <a:pt x="478351" y="626853"/>
                        <a:pt x="492008" y="675258"/>
                        <a:pt x="500998" y="724528"/>
                      </a:cubicBezTo>
                      <a:cubicBezTo>
                        <a:pt x="505493" y="749077"/>
                        <a:pt x="508950" y="773971"/>
                        <a:pt x="511025" y="798865"/>
                      </a:cubicBezTo>
                      <a:cubicBezTo>
                        <a:pt x="512235" y="811312"/>
                        <a:pt x="512926" y="823760"/>
                        <a:pt x="513445" y="836380"/>
                      </a:cubicBezTo>
                      <a:cubicBezTo>
                        <a:pt x="513791" y="848827"/>
                        <a:pt x="514137" y="861447"/>
                        <a:pt x="513791" y="873894"/>
                      </a:cubicBezTo>
                      <a:cubicBezTo>
                        <a:pt x="513445" y="898961"/>
                        <a:pt x="511544" y="923856"/>
                        <a:pt x="508432" y="948750"/>
                      </a:cubicBezTo>
                      <a:cubicBezTo>
                        <a:pt x="506876" y="961197"/>
                        <a:pt x="504801" y="973471"/>
                        <a:pt x="502208" y="985746"/>
                      </a:cubicBezTo>
                      <a:cubicBezTo>
                        <a:pt x="499788" y="997501"/>
                        <a:pt x="496849" y="1009776"/>
                        <a:pt x="493046" y="10217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3" name="Google Shape;1833;p44"/>
                <p:cNvSpPr/>
                <p:nvPr/>
              </p:nvSpPr>
              <p:spPr>
                <a:xfrm>
                  <a:off x="7206461" y="1823612"/>
                  <a:ext cx="229490" cy="855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57" h="1128927" extrusionOk="0">
                      <a:moveTo>
                        <a:pt x="189955" y="1128889"/>
                      </a:moveTo>
                      <a:cubicBezTo>
                        <a:pt x="196352" y="1127679"/>
                        <a:pt x="-9026" y="894640"/>
                        <a:pt x="309" y="633596"/>
                      </a:cubicBezTo>
                      <a:cubicBezTo>
                        <a:pt x="3421" y="505148"/>
                        <a:pt x="59779" y="337630"/>
                        <a:pt x="136882" y="212121"/>
                      </a:cubicBezTo>
                      <a:cubicBezTo>
                        <a:pt x="210355" y="85057"/>
                        <a:pt x="304573" y="-345"/>
                        <a:pt x="301807" y="1"/>
                      </a:cubicBezTo>
                      <a:cubicBezTo>
                        <a:pt x="310623" y="1211"/>
                        <a:pt x="268441" y="381195"/>
                        <a:pt x="187016" y="648809"/>
                      </a:cubicBezTo>
                      <a:cubicBezTo>
                        <a:pt x="104900" y="924202"/>
                        <a:pt x="192030" y="1132174"/>
                        <a:pt x="189955" y="11288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4" name="Google Shape;1834;p44"/>
                <p:cNvSpPr/>
                <p:nvPr/>
              </p:nvSpPr>
              <p:spPr>
                <a:xfrm>
                  <a:off x="7227643" y="1823613"/>
                  <a:ext cx="207291" cy="85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51" h="1128887" extrusionOk="0">
                      <a:moveTo>
                        <a:pt x="161973" y="1128888"/>
                      </a:moveTo>
                      <a:cubicBezTo>
                        <a:pt x="161973" y="1128888"/>
                        <a:pt x="159726" y="1124047"/>
                        <a:pt x="155577" y="1115403"/>
                      </a:cubicBezTo>
                      <a:cubicBezTo>
                        <a:pt x="132066" y="1065442"/>
                        <a:pt x="50813" y="888589"/>
                        <a:pt x="25573" y="785208"/>
                      </a:cubicBezTo>
                      <a:cubicBezTo>
                        <a:pt x="-3816" y="664021"/>
                        <a:pt x="-5545" y="559949"/>
                        <a:pt x="8631" y="595908"/>
                      </a:cubicBezTo>
                      <a:cubicBezTo>
                        <a:pt x="22980" y="632039"/>
                        <a:pt x="16929" y="547848"/>
                        <a:pt x="33526" y="490280"/>
                      </a:cubicBezTo>
                      <a:cubicBezTo>
                        <a:pt x="50122" y="432712"/>
                        <a:pt x="50813" y="526238"/>
                        <a:pt x="69311" y="503937"/>
                      </a:cubicBezTo>
                      <a:cubicBezTo>
                        <a:pt x="87809" y="481636"/>
                        <a:pt x="119100" y="207798"/>
                        <a:pt x="138289" y="233557"/>
                      </a:cubicBezTo>
                      <a:cubicBezTo>
                        <a:pt x="157824" y="259489"/>
                        <a:pt x="273652" y="0"/>
                        <a:pt x="273652" y="0"/>
                      </a:cubicBezTo>
                      <a:cubicBezTo>
                        <a:pt x="273652" y="0"/>
                        <a:pt x="148662" y="335900"/>
                        <a:pt x="159726" y="333134"/>
                      </a:cubicBezTo>
                      <a:cubicBezTo>
                        <a:pt x="170790" y="330368"/>
                        <a:pt x="217121" y="340049"/>
                        <a:pt x="176495" y="398309"/>
                      </a:cubicBezTo>
                      <a:cubicBezTo>
                        <a:pt x="135869" y="456569"/>
                        <a:pt x="42861" y="628408"/>
                        <a:pt x="75708" y="611639"/>
                      </a:cubicBezTo>
                      <a:cubicBezTo>
                        <a:pt x="108554" y="594870"/>
                        <a:pt x="126361" y="601440"/>
                        <a:pt x="116507" y="638090"/>
                      </a:cubicBezTo>
                      <a:cubicBezTo>
                        <a:pt x="106825" y="674740"/>
                        <a:pt x="24363" y="744755"/>
                        <a:pt x="161973" y="112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5" name="Google Shape;1835;p44"/>
                <p:cNvSpPr/>
                <p:nvPr/>
              </p:nvSpPr>
              <p:spPr>
                <a:xfrm>
                  <a:off x="7258121" y="1823482"/>
                  <a:ext cx="176792" cy="85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89" h="1129060" extrusionOk="0">
                      <a:moveTo>
                        <a:pt x="121711" y="1129061"/>
                      </a:moveTo>
                      <a:cubicBezTo>
                        <a:pt x="113932" y="1119207"/>
                        <a:pt x="107189" y="1108834"/>
                        <a:pt x="100620" y="1098116"/>
                      </a:cubicBezTo>
                      <a:cubicBezTo>
                        <a:pt x="94051" y="1087397"/>
                        <a:pt x="88000" y="1076506"/>
                        <a:pt x="82122" y="1065442"/>
                      </a:cubicBezTo>
                      <a:cubicBezTo>
                        <a:pt x="70540" y="1043314"/>
                        <a:pt x="60340" y="1020494"/>
                        <a:pt x="51350" y="997155"/>
                      </a:cubicBezTo>
                      <a:cubicBezTo>
                        <a:pt x="46856" y="985573"/>
                        <a:pt x="42706" y="973644"/>
                        <a:pt x="38903" y="961716"/>
                      </a:cubicBezTo>
                      <a:cubicBezTo>
                        <a:pt x="35100" y="949787"/>
                        <a:pt x="31469" y="937859"/>
                        <a:pt x="28185" y="925757"/>
                      </a:cubicBezTo>
                      <a:cubicBezTo>
                        <a:pt x="21615" y="901554"/>
                        <a:pt x="16256" y="877179"/>
                        <a:pt x="12107" y="852457"/>
                      </a:cubicBezTo>
                      <a:cubicBezTo>
                        <a:pt x="3636" y="803187"/>
                        <a:pt x="-167" y="753053"/>
                        <a:pt x="6" y="702919"/>
                      </a:cubicBezTo>
                      <a:cubicBezTo>
                        <a:pt x="179" y="677851"/>
                        <a:pt x="1216" y="652784"/>
                        <a:pt x="3118" y="627890"/>
                      </a:cubicBezTo>
                      <a:cubicBezTo>
                        <a:pt x="5192" y="602996"/>
                        <a:pt x="8131" y="578101"/>
                        <a:pt x="11934" y="553380"/>
                      </a:cubicBezTo>
                      <a:cubicBezTo>
                        <a:pt x="15910" y="528658"/>
                        <a:pt x="20578" y="504110"/>
                        <a:pt x="25937" y="479734"/>
                      </a:cubicBezTo>
                      <a:lnTo>
                        <a:pt x="30259" y="461409"/>
                      </a:lnTo>
                      <a:lnTo>
                        <a:pt x="32507" y="452247"/>
                      </a:lnTo>
                      <a:lnTo>
                        <a:pt x="34927" y="443084"/>
                      </a:lnTo>
                      <a:lnTo>
                        <a:pt x="39767" y="424932"/>
                      </a:lnTo>
                      <a:lnTo>
                        <a:pt x="44954" y="406953"/>
                      </a:lnTo>
                      <a:lnTo>
                        <a:pt x="47547" y="397963"/>
                      </a:lnTo>
                      <a:lnTo>
                        <a:pt x="50313" y="388974"/>
                      </a:lnTo>
                      <a:lnTo>
                        <a:pt x="55845" y="370994"/>
                      </a:lnTo>
                      <a:lnTo>
                        <a:pt x="61723" y="353188"/>
                      </a:lnTo>
                      <a:cubicBezTo>
                        <a:pt x="63797" y="347310"/>
                        <a:pt x="65699" y="341260"/>
                        <a:pt x="67774" y="335382"/>
                      </a:cubicBezTo>
                      <a:cubicBezTo>
                        <a:pt x="72096" y="323626"/>
                        <a:pt x="76072" y="311870"/>
                        <a:pt x="80739" y="300115"/>
                      </a:cubicBezTo>
                      <a:lnTo>
                        <a:pt x="87482" y="282654"/>
                      </a:lnTo>
                      <a:lnTo>
                        <a:pt x="94570" y="265366"/>
                      </a:lnTo>
                      <a:cubicBezTo>
                        <a:pt x="113759" y="219208"/>
                        <a:pt x="135023" y="173914"/>
                        <a:pt x="158188" y="129658"/>
                      </a:cubicBezTo>
                      <a:cubicBezTo>
                        <a:pt x="181527" y="85401"/>
                        <a:pt x="206767" y="42182"/>
                        <a:pt x="233390" y="0"/>
                      </a:cubicBezTo>
                      <a:cubicBezTo>
                        <a:pt x="207285" y="42701"/>
                        <a:pt x="182737" y="86093"/>
                        <a:pt x="160090" y="130695"/>
                      </a:cubicBezTo>
                      <a:cubicBezTo>
                        <a:pt x="137270" y="175125"/>
                        <a:pt x="116352" y="220418"/>
                        <a:pt x="97508" y="266749"/>
                      </a:cubicBezTo>
                      <a:cubicBezTo>
                        <a:pt x="78838" y="313081"/>
                        <a:pt x="62069" y="360103"/>
                        <a:pt x="48411" y="407990"/>
                      </a:cubicBezTo>
                      <a:lnTo>
                        <a:pt x="43225" y="425969"/>
                      </a:lnTo>
                      <a:lnTo>
                        <a:pt x="38557" y="444121"/>
                      </a:lnTo>
                      <a:lnTo>
                        <a:pt x="36137" y="453111"/>
                      </a:lnTo>
                      <a:lnTo>
                        <a:pt x="34063" y="462274"/>
                      </a:lnTo>
                      <a:lnTo>
                        <a:pt x="29741" y="480426"/>
                      </a:lnTo>
                      <a:cubicBezTo>
                        <a:pt x="24381" y="504801"/>
                        <a:pt x="19714" y="529350"/>
                        <a:pt x="15910" y="553898"/>
                      </a:cubicBezTo>
                      <a:cubicBezTo>
                        <a:pt x="12107" y="578620"/>
                        <a:pt x="9168" y="603341"/>
                        <a:pt x="6921" y="628063"/>
                      </a:cubicBezTo>
                      <a:cubicBezTo>
                        <a:pt x="4846" y="652957"/>
                        <a:pt x="3809" y="677851"/>
                        <a:pt x="3636" y="702746"/>
                      </a:cubicBezTo>
                      <a:cubicBezTo>
                        <a:pt x="3290" y="752534"/>
                        <a:pt x="6921" y="802496"/>
                        <a:pt x="15046" y="851766"/>
                      </a:cubicBezTo>
                      <a:cubicBezTo>
                        <a:pt x="19022" y="876314"/>
                        <a:pt x="24208" y="900863"/>
                        <a:pt x="30605" y="924893"/>
                      </a:cubicBezTo>
                      <a:cubicBezTo>
                        <a:pt x="33717" y="936994"/>
                        <a:pt x="37174" y="948923"/>
                        <a:pt x="40978" y="960851"/>
                      </a:cubicBezTo>
                      <a:cubicBezTo>
                        <a:pt x="44781" y="972780"/>
                        <a:pt x="48757" y="984535"/>
                        <a:pt x="53079" y="996291"/>
                      </a:cubicBezTo>
                      <a:cubicBezTo>
                        <a:pt x="61723" y="1019630"/>
                        <a:pt x="71577" y="1042622"/>
                        <a:pt x="82814" y="1064923"/>
                      </a:cubicBezTo>
                      <a:cubicBezTo>
                        <a:pt x="88519" y="1075987"/>
                        <a:pt x="94397" y="1087052"/>
                        <a:pt x="100793" y="1097770"/>
                      </a:cubicBezTo>
                      <a:cubicBezTo>
                        <a:pt x="107363" y="1108661"/>
                        <a:pt x="114105" y="1119207"/>
                        <a:pt x="121711" y="112906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6" name="Google Shape;1836;p44"/>
                <p:cNvSpPr/>
                <p:nvPr/>
              </p:nvSpPr>
              <p:spPr>
                <a:xfrm>
                  <a:off x="7312954" y="1992824"/>
                  <a:ext cx="350984" cy="81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345" h="1070157" extrusionOk="0">
                      <a:moveTo>
                        <a:pt x="86445" y="1070110"/>
                      </a:moveTo>
                      <a:cubicBezTo>
                        <a:pt x="93015" y="1070455"/>
                        <a:pt x="-51338" y="795235"/>
                        <a:pt x="19715" y="544044"/>
                      </a:cubicBezTo>
                      <a:cubicBezTo>
                        <a:pt x="53253" y="419919"/>
                        <a:pt x="147817" y="270726"/>
                        <a:pt x="252407" y="166999"/>
                      </a:cubicBezTo>
                      <a:cubicBezTo>
                        <a:pt x="354059" y="61026"/>
                        <a:pt x="465738" y="346"/>
                        <a:pt x="462972" y="0"/>
                      </a:cubicBezTo>
                      <a:cubicBezTo>
                        <a:pt x="471270" y="3285"/>
                        <a:pt x="340056" y="362523"/>
                        <a:pt x="197432" y="602996"/>
                      </a:cubicBezTo>
                      <a:cubicBezTo>
                        <a:pt x="52388" y="851247"/>
                        <a:pt x="87828" y="1073913"/>
                        <a:pt x="86445" y="10701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7" name="Google Shape;1837;p44"/>
                <p:cNvSpPr/>
                <p:nvPr/>
              </p:nvSpPr>
              <p:spPr>
                <a:xfrm>
                  <a:off x="7339917" y="1992693"/>
                  <a:ext cx="323589" cy="810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80" h="1070282" extrusionOk="0">
                      <a:moveTo>
                        <a:pt x="50827" y="1070283"/>
                      </a:moveTo>
                      <a:cubicBezTo>
                        <a:pt x="50827" y="1070283"/>
                        <a:pt x="49789" y="1065096"/>
                        <a:pt x="47888" y="1055588"/>
                      </a:cubicBezTo>
                      <a:cubicBezTo>
                        <a:pt x="36996" y="1001477"/>
                        <a:pt x="-172" y="810275"/>
                        <a:pt x="1" y="703956"/>
                      </a:cubicBezTo>
                      <a:cubicBezTo>
                        <a:pt x="174" y="579139"/>
                        <a:pt x="23166" y="477660"/>
                        <a:pt x="28525" y="516038"/>
                      </a:cubicBezTo>
                      <a:cubicBezTo>
                        <a:pt x="33885" y="554417"/>
                        <a:pt x="48061" y="471436"/>
                        <a:pt x="77795" y="419400"/>
                      </a:cubicBezTo>
                      <a:cubicBezTo>
                        <a:pt x="107703" y="367364"/>
                        <a:pt x="86094" y="458470"/>
                        <a:pt x="109259" y="441183"/>
                      </a:cubicBezTo>
                      <a:cubicBezTo>
                        <a:pt x="132598" y="423895"/>
                        <a:pt x="227853" y="165443"/>
                        <a:pt x="240473" y="195005"/>
                      </a:cubicBezTo>
                      <a:cubicBezTo>
                        <a:pt x="253093" y="224567"/>
                        <a:pt x="427180" y="0"/>
                        <a:pt x="427180" y="0"/>
                      </a:cubicBezTo>
                      <a:cubicBezTo>
                        <a:pt x="427180" y="0"/>
                        <a:pt x="226124" y="296830"/>
                        <a:pt x="237534" y="296657"/>
                      </a:cubicBezTo>
                      <a:cubicBezTo>
                        <a:pt x="248944" y="296484"/>
                        <a:pt x="291645" y="317057"/>
                        <a:pt x="238398" y="364079"/>
                      </a:cubicBezTo>
                      <a:cubicBezTo>
                        <a:pt x="184979" y="411102"/>
                        <a:pt x="53938" y="555800"/>
                        <a:pt x="89897" y="547502"/>
                      </a:cubicBezTo>
                      <a:cubicBezTo>
                        <a:pt x="125855" y="539031"/>
                        <a:pt x="141587" y="549577"/>
                        <a:pt x="123262" y="582769"/>
                      </a:cubicBezTo>
                      <a:cubicBezTo>
                        <a:pt x="105110" y="616134"/>
                        <a:pt x="8472" y="664540"/>
                        <a:pt x="50827" y="10702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8" name="Google Shape;1838;p44"/>
                <p:cNvSpPr/>
                <p:nvPr/>
              </p:nvSpPr>
              <p:spPr>
                <a:xfrm>
                  <a:off x="7346054" y="1992824"/>
                  <a:ext cx="317840" cy="81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591" h="1070109" extrusionOk="0">
                      <a:moveTo>
                        <a:pt x="42720" y="1070110"/>
                      </a:moveTo>
                      <a:cubicBezTo>
                        <a:pt x="37533" y="1058700"/>
                        <a:pt x="33384" y="1046944"/>
                        <a:pt x="29581" y="1035016"/>
                      </a:cubicBezTo>
                      <a:cubicBezTo>
                        <a:pt x="25778" y="1023087"/>
                        <a:pt x="22320" y="1011159"/>
                        <a:pt x="19381" y="998884"/>
                      </a:cubicBezTo>
                      <a:cubicBezTo>
                        <a:pt x="13331" y="974681"/>
                        <a:pt x="8836" y="949960"/>
                        <a:pt x="5724" y="925239"/>
                      </a:cubicBezTo>
                      <a:cubicBezTo>
                        <a:pt x="4168" y="912791"/>
                        <a:pt x="2958" y="900344"/>
                        <a:pt x="1921" y="887897"/>
                      </a:cubicBezTo>
                      <a:cubicBezTo>
                        <a:pt x="1056" y="875450"/>
                        <a:pt x="365" y="863003"/>
                        <a:pt x="192" y="850383"/>
                      </a:cubicBezTo>
                      <a:cubicBezTo>
                        <a:pt x="-327" y="825316"/>
                        <a:pt x="192" y="800248"/>
                        <a:pt x="1921" y="775354"/>
                      </a:cubicBezTo>
                      <a:cubicBezTo>
                        <a:pt x="5378" y="725393"/>
                        <a:pt x="13676" y="675777"/>
                        <a:pt x="25778" y="627198"/>
                      </a:cubicBezTo>
                      <a:cubicBezTo>
                        <a:pt x="31829" y="602996"/>
                        <a:pt x="38744" y="578793"/>
                        <a:pt x="46696" y="555109"/>
                      </a:cubicBezTo>
                      <a:cubicBezTo>
                        <a:pt x="54648" y="531424"/>
                        <a:pt x="63465" y="507913"/>
                        <a:pt x="72973" y="484748"/>
                      </a:cubicBezTo>
                      <a:cubicBezTo>
                        <a:pt x="82654" y="461582"/>
                        <a:pt x="93027" y="438935"/>
                        <a:pt x="104091" y="416461"/>
                      </a:cubicBezTo>
                      <a:lnTo>
                        <a:pt x="112562" y="399692"/>
                      </a:lnTo>
                      <a:lnTo>
                        <a:pt x="116884" y="391394"/>
                      </a:lnTo>
                      <a:lnTo>
                        <a:pt x="121379" y="383096"/>
                      </a:lnTo>
                      <a:lnTo>
                        <a:pt x="130368" y="366672"/>
                      </a:lnTo>
                      <a:lnTo>
                        <a:pt x="139704" y="350422"/>
                      </a:lnTo>
                      <a:lnTo>
                        <a:pt x="144372" y="342297"/>
                      </a:lnTo>
                      <a:lnTo>
                        <a:pt x="149212" y="334172"/>
                      </a:lnTo>
                      <a:lnTo>
                        <a:pt x="158893" y="318094"/>
                      </a:lnTo>
                      <a:lnTo>
                        <a:pt x="168920" y="302189"/>
                      </a:lnTo>
                      <a:cubicBezTo>
                        <a:pt x="172205" y="296830"/>
                        <a:pt x="175489" y="291644"/>
                        <a:pt x="179120" y="286457"/>
                      </a:cubicBezTo>
                      <a:cubicBezTo>
                        <a:pt x="186035" y="276085"/>
                        <a:pt x="192777" y="265539"/>
                        <a:pt x="200038" y="255340"/>
                      </a:cubicBezTo>
                      <a:lnTo>
                        <a:pt x="210756" y="239954"/>
                      </a:lnTo>
                      <a:lnTo>
                        <a:pt x="221820" y="224740"/>
                      </a:lnTo>
                      <a:cubicBezTo>
                        <a:pt x="251383" y="184460"/>
                        <a:pt x="282846" y="145390"/>
                        <a:pt x="315866" y="108048"/>
                      </a:cubicBezTo>
                      <a:cubicBezTo>
                        <a:pt x="349058" y="70707"/>
                        <a:pt x="383806" y="34748"/>
                        <a:pt x="419592" y="0"/>
                      </a:cubicBezTo>
                      <a:cubicBezTo>
                        <a:pt x="384152" y="35267"/>
                        <a:pt x="349923" y="71744"/>
                        <a:pt x="317422" y="109431"/>
                      </a:cubicBezTo>
                      <a:cubicBezTo>
                        <a:pt x="284748" y="147118"/>
                        <a:pt x="253630" y="186189"/>
                        <a:pt x="224414" y="226642"/>
                      </a:cubicBezTo>
                      <a:cubicBezTo>
                        <a:pt x="195370" y="267268"/>
                        <a:pt x="167710" y="308931"/>
                        <a:pt x="143161" y="352324"/>
                      </a:cubicBezTo>
                      <a:lnTo>
                        <a:pt x="133999" y="368574"/>
                      </a:lnTo>
                      <a:lnTo>
                        <a:pt x="125182" y="384997"/>
                      </a:lnTo>
                      <a:lnTo>
                        <a:pt x="120687" y="393296"/>
                      </a:lnTo>
                      <a:lnTo>
                        <a:pt x="116365" y="401594"/>
                      </a:lnTo>
                      <a:lnTo>
                        <a:pt x="107894" y="418190"/>
                      </a:lnTo>
                      <a:cubicBezTo>
                        <a:pt x="97003" y="440664"/>
                        <a:pt x="86630" y="463311"/>
                        <a:pt x="76949" y="486303"/>
                      </a:cubicBezTo>
                      <a:cubicBezTo>
                        <a:pt x="67441" y="509296"/>
                        <a:pt x="58624" y="532635"/>
                        <a:pt x="50672" y="556319"/>
                      </a:cubicBezTo>
                      <a:cubicBezTo>
                        <a:pt x="42720" y="580003"/>
                        <a:pt x="35805" y="603860"/>
                        <a:pt x="29754" y="628063"/>
                      </a:cubicBezTo>
                      <a:cubicBezTo>
                        <a:pt x="17652" y="676468"/>
                        <a:pt x="9354" y="725738"/>
                        <a:pt x="5551" y="775527"/>
                      </a:cubicBezTo>
                      <a:cubicBezTo>
                        <a:pt x="3649" y="800421"/>
                        <a:pt x="2785" y="825316"/>
                        <a:pt x="3304" y="850210"/>
                      </a:cubicBezTo>
                      <a:cubicBezTo>
                        <a:pt x="3477" y="862657"/>
                        <a:pt x="3995" y="875104"/>
                        <a:pt x="4860" y="887551"/>
                      </a:cubicBezTo>
                      <a:cubicBezTo>
                        <a:pt x="5724" y="899999"/>
                        <a:pt x="6761" y="912446"/>
                        <a:pt x="8317" y="924720"/>
                      </a:cubicBezTo>
                      <a:cubicBezTo>
                        <a:pt x="11083" y="949441"/>
                        <a:pt x="15405" y="974163"/>
                        <a:pt x="20937" y="998366"/>
                      </a:cubicBezTo>
                      <a:cubicBezTo>
                        <a:pt x="23703" y="1010467"/>
                        <a:pt x="26988" y="1022568"/>
                        <a:pt x="30618" y="1034497"/>
                      </a:cubicBezTo>
                      <a:cubicBezTo>
                        <a:pt x="33730" y="1046944"/>
                        <a:pt x="37706" y="1058700"/>
                        <a:pt x="42720" y="1070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9" name="Google Shape;1839;p44"/>
                <p:cNvSpPr/>
                <p:nvPr/>
              </p:nvSpPr>
              <p:spPr>
                <a:xfrm>
                  <a:off x="6739167" y="2116362"/>
                  <a:ext cx="613724" cy="601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97" h="794078" extrusionOk="0">
                      <a:moveTo>
                        <a:pt x="810195" y="794025"/>
                      </a:moveTo>
                      <a:cubicBezTo>
                        <a:pt x="804490" y="797137"/>
                        <a:pt x="812442" y="486649"/>
                        <a:pt x="638009" y="292508"/>
                      </a:cubicBezTo>
                      <a:cubicBezTo>
                        <a:pt x="553126" y="195870"/>
                        <a:pt x="402550" y="103726"/>
                        <a:pt x="262693" y="56877"/>
                      </a:cubicBezTo>
                      <a:cubicBezTo>
                        <a:pt x="124737" y="6569"/>
                        <a:pt x="-2328" y="1556"/>
                        <a:pt x="92" y="0"/>
                      </a:cubicBezTo>
                      <a:cubicBezTo>
                        <a:pt x="-5786" y="6569"/>
                        <a:pt x="270472" y="270899"/>
                        <a:pt x="504548" y="423895"/>
                      </a:cubicBezTo>
                      <a:cubicBezTo>
                        <a:pt x="744155" y="582423"/>
                        <a:pt x="810713" y="798001"/>
                        <a:pt x="810195" y="7940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0" name="Google Shape;1840;p44"/>
                <p:cNvSpPr/>
                <p:nvPr/>
              </p:nvSpPr>
              <p:spPr>
                <a:xfrm>
                  <a:off x="6739238" y="2116362"/>
                  <a:ext cx="613652" cy="601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102" h="794024" extrusionOk="0">
                      <a:moveTo>
                        <a:pt x="810102" y="794025"/>
                      </a:moveTo>
                      <a:cubicBezTo>
                        <a:pt x="810102" y="794025"/>
                        <a:pt x="808719" y="788838"/>
                        <a:pt x="806299" y="779503"/>
                      </a:cubicBezTo>
                      <a:cubicBezTo>
                        <a:pt x="792296" y="726084"/>
                        <a:pt x="741124" y="538167"/>
                        <a:pt x="694102" y="442911"/>
                      </a:cubicBezTo>
                      <a:cubicBezTo>
                        <a:pt x="638954" y="331060"/>
                        <a:pt x="573434" y="250153"/>
                        <a:pt x="585708" y="286976"/>
                      </a:cubicBezTo>
                      <a:cubicBezTo>
                        <a:pt x="597809" y="323799"/>
                        <a:pt x="548539" y="255512"/>
                        <a:pt x="498751" y="221974"/>
                      </a:cubicBezTo>
                      <a:cubicBezTo>
                        <a:pt x="448962" y="188436"/>
                        <a:pt x="508605" y="260699"/>
                        <a:pt x="480080" y="255512"/>
                      </a:cubicBezTo>
                      <a:cubicBezTo>
                        <a:pt x="451555" y="250153"/>
                        <a:pt x="251882" y="60334"/>
                        <a:pt x="253611" y="92489"/>
                      </a:cubicBezTo>
                      <a:cubicBezTo>
                        <a:pt x="255340" y="124644"/>
                        <a:pt x="0" y="0"/>
                        <a:pt x="0" y="0"/>
                      </a:cubicBezTo>
                      <a:cubicBezTo>
                        <a:pt x="0" y="0"/>
                        <a:pt x="311352" y="177372"/>
                        <a:pt x="301152" y="182385"/>
                      </a:cubicBezTo>
                      <a:cubicBezTo>
                        <a:pt x="290952" y="187399"/>
                        <a:pt x="261563" y="224567"/>
                        <a:pt x="330195" y="243238"/>
                      </a:cubicBezTo>
                      <a:cubicBezTo>
                        <a:pt x="398828" y="261736"/>
                        <a:pt x="580349" y="333999"/>
                        <a:pt x="544390" y="342297"/>
                      </a:cubicBezTo>
                      <a:cubicBezTo>
                        <a:pt x="508432" y="350595"/>
                        <a:pt x="498924" y="366845"/>
                        <a:pt x="530041" y="388801"/>
                      </a:cubicBezTo>
                      <a:cubicBezTo>
                        <a:pt x="560986" y="410410"/>
                        <a:pt x="669035" y="411275"/>
                        <a:pt x="810102" y="7940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1" name="Google Shape;1841;p44"/>
                <p:cNvSpPr/>
                <p:nvPr/>
              </p:nvSpPr>
              <p:spPr>
                <a:xfrm>
                  <a:off x="6739499" y="2116493"/>
                  <a:ext cx="613390" cy="60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756" h="793851" extrusionOk="0">
                      <a:moveTo>
                        <a:pt x="809757" y="793852"/>
                      </a:moveTo>
                      <a:cubicBezTo>
                        <a:pt x="809238" y="781405"/>
                        <a:pt x="807509" y="768958"/>
                        <a:pt x="805608" y="756683"/>
                      </a:cubicBezTo>
                      <a:cubicBezTo>
                        <a:pt x="803706" y="744409"/>
                        <a:pt x="801113" y="732135"/>
                        <a:pt x="798347" y="720033"/>
                      </a:cubicBezTo>
                      <a:cubicBezTo>
                        <a:pt x="792642" y="695658"/>
                        <a:pt x="785554" y="671801"/>
                        <a:pt x="777083" y="648289"/>
                      </a:cubicBezTo>
                      <a:cubicBezTo>
                        <a:pt x="772934" y="636534"/>
                        <a:pt x="768439" y="624951"/>
                        <a:pt x="763771" y="613368"/>
                      </a:cubicBezTo>
                      <a:cubicBezTo>
                        <a:pt x="758931" y="601785"/>
                        <a:pt x="753917" y="590375"/>
                        <a:pt x="748558" y="579138"/>
                      </a:cubicBezTo>
                      <a:cubicBezTo>
                        <a:pt x="737840" y="556664"/>
                        <a:pt x="726257" y="534536"/>
                        <a:pt x="713464" y="513099"/>
                      </a:cubicBezTo>
                      <a:cubicBezTo>
                        <a:pt x="688051" y="470226"/>
                        <a:pt x="658835" y="429600"/>
                        <a:pt x="626680" y="391567"/>
                      </a:cubicBezTo>
                      <a:cubicBezTo>
                        <a:pt x="610602" y="372550"/>
                        <a:pt x="593660" y="354225"/>
                        <a:pt x="576199" y="336419"/>
                      </a:cubicBezTo>
                      <a:cubicBezTo>
                        <a:pt x="558566" y="318786"/>
                        <a:pt x="540414" y="301671"/>
                        <a:pt x="521743" y="285247"/>
                      </a:cubicBezTo>
                      <a:cubicBezTo>
                        <a:pt x="502900" y="268824"/>
                        <a:pt x="483710" y="253092"/>
                        <a:pt x="464002" y="237706"/>
                      </a:cubicBezTo>
                      <a:lnTo>
                        <a:pt x="449135" y="226469"/>
                      </a:lnTo>
                      <a:lnTo>
                        <a:pt x="441701" y="220937"/>
                      </a:lnTo>
                      <a:lnTo>
                        <a:pt x="434095" y="215578"/>
                      </a:lnTo>
                      <a:lnTo>
                        <a:pt x="418881" y="204687"/>
                      </a:lnTo>
                      <a:lnTo>
                        <a:pt x="403495" y="194141"/>
                      </a:lnTo>
                      <a:cubicBezTo>
                        <a:pt x="362178" y="166135"/>
                        <a:pt x="319131" y="140895"/>
                        <a:pt x="275220" y="117211"/>
                      </a:cubicBezTo>
                      <a:cubicBezTo>
                        <a:pt x="231137" y="93699"/>
                        <a:pt x="186016" y="72436"/>
                        <a:pt x="140031" y="53073"/>
                      </a:cubicBezTo>
                      <a:cubicBezTo>
                        <a:pt x="94045" y="33538"/>
                        <a:pt x="47368" y="15905"/>
                        <a:pt x="0" y="0"/>
                      </a:cubicBezTo>
                      <a:cubicBezTo>
                        <a:pt x="47541" y="15386"/>
                        <a:pt x="94564" y="32328"/>
                        <a:pt x="140895" y="51172"/>
                      </a:cubicBezTo>
                      <a:cubicBezTo>
                        <a:pt x="187053" y="70188"/>
                        <a:pt x="232520" y="91279"/>
                        <a:pt x="276776" y="114445"/>
                      </a:cubicBezTo>
                      <a:lnTo>
                        <a:pt x="293372" y="123089"/>
                      </a:lnTo>
                      <a:lnTo>
                        <a:pt x="309796" y="132078"/>
                      </a:lnTo>
                      <a:cubicBezTo>
                        <a:pt x="320860" y="137956"/>
                        <a:pt x="331578" y="144525"/>
                        <a:pt x="342297" y="150749"/>
                      </a:cubicBezTo>
                      <a:cubicBezTo>
                        <a:pt x="347656" y="153861"/>
                        <a:pt x="353015" y="157145"/>
                        <a:pt x="358374" y="160430"/>
                      </a:cubicBezTo>
                      <a:lnTo>
                        <a:pt x="374279" y="170284"/>
                      </a:lnTo>
                      <a:lnTo>
                        <a:pt x="390011" y="180484"/>
                      </a:lnTo>
                      <a:lnTo>
                        <a:pt x="397963" y="185497"/>
                      </a:lnTo>
                      <a:lnTo>
                        <a:pt x="405743" y="190684"/>
                      </a:lnTo>
                      <a:lnTo>
                        <a:pt x="421302" y="201229"/>
                      </a:lnTo>
                      <a:lnTo>
                        <a:pt x="436515" y="212120"/>
                      </a:lnTo>
                      <a:lnTo>
                        <a:pt x="444121" y="217479"/>
                      </a:lnTo>
                      <a:lnTo>
                        <a:pt x="451728" y="223012"/>
                      </a:lnTo>
                      <a:lnTo>
                        <a:pt x="466768" y="234249"/>
                      </a:lnTo>
                      <a:cubicBezTo>
                        <a:pt x="486649" y="249462"/>
                        <a:pt x="506011" y="265366"/>
                        <a:pt x="524855" y="281790"/>
                      </a:cubicBezTo>
                      <a:cubicBezTo>
                        <a:pt x="543526" y="298386"/>
                        <a:pt x="561851" y="315501"/>
                        <a:pt x="579484" y="333307"/>
                      </a:cubicBezTo>
                      <a:cubicBezTo>
                        <a:pt x="596945" y="351114"/>
                        <a:pt x="613887" y="369611"/>
                        <a:pt x="629964" y="388801"/>
                      </a:cubicBezTo>
                      <a:cubicBezTo>
                        <a:pt x="662292" y="427007"/>
                        <a:pt x="691509" y="467806"/>
                        <a:pt x="716749" y="511198"/>
                      </a:cubicBezTo>
                      <a:cubicBezTo>
                        <a:pt x="729369" y="532807"/>
                        <a:pt x="740952" y="555109"/>
                        <a:pt x="751497" y="577755"/>
                      </a:cubicBezTo>
                      <a:cubicBezTo>
                        <a:pt x="756856" y="589165"/>
                        <a:pt x="761697" y="600575"/>
                        <a:pt x="766364" y="612158"/>
                      </a:cubicBezTo>
                      <a:cubicBezTo>
                        <a:pt x="771032" y="623741"/>
                        <a:pt x="775527" y="635496"/>
                        <a:pt x="779503" y="647252"/>
                      </a:cubicBezTo>
                      <a:cubicBezTo>
                        <a:pt x="787628" y="670936"/>
                        <a:pt x="794371" y="694966"/>
                        <a:pt x="799730" y="719515"/>
                      </a:cubicBezTo>
                      <a:cubicBezTo>
                        <a:pt x="802323" y="731789"/>
                        <a:pt x="804743" y="744063"/>
                        <a:pt x="806472" y="756338"/>
                      </a:cubicBezTo>
                      <a:cubicBezTo>
                        <a:pt x="807855" y="768958"/>
                        <a:pt x="809411" y="781405"/>
                        <a:pt x="809757" y="7938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2" name="Google Shape;1842;p44"/>
                <p:cNvSpPr/>
                <p:nvPr/>
              </p:nvSpPr>
              <p:spPr>
                <a:xfrm>
                  <a:off x="6633467" y="2336591"/>
                  <a:ext cx="738883" cy="448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23" h="591662" extrusionOk="0">
                      <a:moveTo>
                        <a:pt x="975412" y="591613"/>
                      </a:moveTo>
                      <a:cubicBezTo>
                        <a:pt x="970571" y="596107"/>
                        <a:pt x="904705" y="292362"/>
                        <a:pt x="689127" y="145244"/>
                      </a:cubicBezTo>
                      <a:cubicBezTo>
                        <a:pt x="583845" y="71598"/>
                        <a:pt x="415462" y="17833"/>
                        <a:pt x="268690" y="5386"/>
                      </a:cubicBezTo>
                      <a:cubicBezTo>
                        <a:pt x="122781" y="-10691"/>
                        <a:pt x="-1863" y="14549"/>
                        <a:pt x="39" y="12474"/>
                      </a:cubicBezTo>
                      <a:cubicBezTo>
                        <a:pt x="-4110" y="20254"/>
                        <a:pt x="326949" y="211629"/>
                        <a:pt x="590587" y="304637"/>
                      </a:cubicBezTo>
                      <a:cubicBezTo>
                        <a:pt x="860967" y="401794"/>
                        <a:pt x="976795" y="595243"/>
                        <a:pt x="975412" y="5916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3" name="Google Shape;1843;p44"/>
                <p:cNvSpPr/>
                <p:nvPr/>
              </p:nvSpPr>
              <p:spPr>
                <a:xfrm>
                  <a:off x="6633366" y="2345903"/>
                  <a:ext cx="738975" cy="438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545" h="579311" extrusionOk="0">
                      <a:moveTo>
                        <a:pt x="975546" y="579311"/>
                      </a:moveTo>
                      <a:cubicBezTo>
                        <a:pt x="975546" y="579311"/>
                        <a:pt x="972953" y="574644"/>
                        <a:pt x="968458" y="566173"/>
                      </a:cubicBezTo>
                      <a:cubicBezTo>
                        <a:pt x="942181" y="517594"/>
                        <a:pt x="847963" y="347310"/>
                        <a:pt x="779503" y="265712"/>
                      </a:cubicBezTo>
                      <a:cubicBezTo>
                        <a:pt x="699288" y="170111"/>
                        <a:pt x="616480" y="107011"/>
                        <a:pt x="637052" y="139858"/>
                      </a:cubicBezTo>
                      <a:cubicBezTo>
                        <a:pt x="657625" y="172704"/>
                        <a:pt x="593487" y="118075"/>
                        <a:pt x="537129" y="97330"/>
                      </a:cubicBezTo>
                      <a:cubicBezTo>
                        <a:pt x="480944" y="76585"/>
                        <a:pt x="555800" y="132597"/>
                        <a:pt x="526930" y="134326"/>
                      </a:cubicBezTo>
                      <a:cubicBezTo>
                        <a:pt x="497886" y="135881"/>
                        <a:pt x="258970" y="-1210"/>
                        <a:pt x="268305" y="29735"/>
                      </a:cubicBezTo>
                      <a:cubicBezTo>
                        <a:pt x="277641" y="60507"/>
                        <a:pt x="0" y="0"/>
                        <a:pt x="0" y="0"/>
                      </a:cubicBezTo>
                      <a:cubicBezTo>
                        <a:pt x="0" y="0"/>
                        <a:pt x="344544" y="98367"/>
                        <a:pt x="335900" y="105628"/>
                      </a:cubicBezTo>
                      <a:cubicBezTo>
                        <a:pt x="327084" y="112889"/>
                        <a:pt x="307376" y="156108"/>
                        <a:pt x="378428" y="157837"/>
                      </a:cubicBezTo>
                      <a:cubicBezTo>
                        <a:pt x="449481" y="159566"/>
                        <a:pt x="642930" y="186534"/>
                        <a:pt x="609911" y="203131"/>
                      </a:cubicBezTo>
                      <a:cubicBezTo>
                        <a:pt x="576891" y="219727"/>
                        <a:pt x="571705" y="237879"/>
                        <a:pt x="606972" y="251709"/>
                      </a:cubicBezTo>
                      <a:cubicBezTo>
                        <a:pt x="642412" y="265539"/>
                        <a:pt x="747694" y="240818"/>
                        <a:pt x="975546" y="5793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4" name="Google Shape;1844;p44"/>
                <p:cNvSpPr/>
                <p:nvPr/>
              </p:nvSpPr>
              <p:spPr>
                <a:xfrm>
                  <a:off x="6633758" y="2346034"/>
                  <a:ext cx="738583" cy="438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027" h="579138" extrusionOk="0">
                      <a:moveTo>
                        <a:pt x="975027" y="579139"/>
                      </a:moveTo>
                      <a:cubicBezTo>
                        <a:pt x="971570" y="567210"/>
                        <a:pt x="967075" y="555454"/>
                        <a:pt x="962234" y="544044"/>
                      </a:cubicBezTo>
                      <a:cubicBezTo>
                        <a:pt x="957394" y="532462"/>
                        <a:pt x="952035" y="521225"/>
                        <a:pt x="946502" y="510160"/>
                      </a:cubicBezTo>
                      <a:cubicBezTo>
                        <a:pt x="935265" y="487859"/>
                        <a:pt x="922646" y="466250"/>
                        <a:pt x="908988" y="445504"/>
                      </a:cubicBezTo>
                      <a:cubicBezTo>
                        <a:pt x="902246" y="435132"/>
                        <a:pt x="894985" y="424932"/>
                        <a:pt x="887724" y="414732"/>
                      </a:cubicBezTo>
                      <a:cubicBezTo>
                        <a:pt x="880291" y="404705"/>
                        <a:pt x="872857" y="394679"/>
                        <a:pt x="864905" y="385170"/>
                      </a:cubicBezTo>
                      <a:cubicBezTo>
                        <a:pt x="849173" y="365808"/>
                        <a:pt x="832576" y="347137"/>
                        <a:pt x="815116" y="329331"/>
                      </a:cubicBezTo>
                      <a:cubicBezTo>
                        <a:pt x="780195" y="293718"/>
                        <a:pt x="742335" y="261045"/>
                        <a:pt x="701881" y="231828"/>
                      </a:cubicBezTo>
                      <a:cubicBezTo>
                        <a:pt x="681655" y="217134"/>
                        <a:pt x="660910" y="203303"/>
                        <a:pt x="639818" y="190165"/>
                      </a:cubicBezTo>
                      <a:cubicBezTo>
                        <a:pt x="618555" y="177199"/>
                        <a:pt x="596772" y="164925"/>
                        <a:pt x="574817" y="153342"/>
                      </a:cubicBezTo>
                      <a:cubicBezTo>
                        <a:pt x="552688" y="141759"/>
                        <a:pt x="530214" y="131041"/>
                        <a:pt x="507394" y="120841"/>
                      </a:cubicBezTo>
                      <a:lnTo>
                        <a:pt x="490280" y="113407"/>
                      </a:lnTo>
                      <a:lnTo>
                        <a:pt x="481636" y="109777"/>
                      </a:lnTo>
                      <a:lnTo>
                        <a:pt x="472992" y="106319"/>
                      </a:lnTo>
                      <a:lnTo>
                        <a:pt x="455704" y="99404"/>
                      </a:lnTo>
                      <a:lnTo>
                        <a:pt x="438244" y="92835"/>
                      </a:lnTo>
                      <a:cubicBezTo>
                        <a:pt x="391567" y="75374"/>
                        <a:pt x="343680" y="61026"/>
                        <a:pt x="295274" y="48578"/>
                      </a:cubicBezTo>
                      <a:cubicBezTo>
                        <a:pt x="246869" y="36304"/>
                        <a:pt x="197944" y="26277"/>
                        <a:pt x="148674" y="18325"/>
                      </a:cubicBezTo>
                      <a:cubicBezTo>
                        <a:pt x="99404" y="10373"/>
                        <a:pt x="49789" y="4322"/>
                        <a:pt x="0" y="0"/>
                      </a:cubicBezTo>
                      <a:cubicBezTo>
                        <a:pt x="49789" y="3630"/>
                        <a:pt x="99577" y="8990"/>
                        <a:pt x="149020" y="16250"/>
                      </a:cubicBezTo>
                      <a:cubicBezTo>
                        <a:pt x="198463" y="23684"/>
                        <a:pt x="247560" y="33365"/>
                        <a:pt x="296139" y="45467"/>
                      </a:cubicBezTo>
                      <a:lnTo>
                        <a:pt x="314291" y="49961"/>
                      </a:lnTo>
                      <a:lnTo>
                        <a:pt x="332443" y="54802"/>
                      </a:lnTo>
                      <a:cubicBezTo>
                        <a:pt x="344544" y="57914"/>
                        <a:pt x="356473" y="61717"/>
                        <a:pt x="368401" y="65175"/>
                      </a:cubicBezTo>
                      <a:cubicBezTo>
                        <a:pt x="374452" y="66903"/>
                        <a:pt x="380330" y="68805"/>
                        <a:pt x="386380" y="70707"/>
                      </a:cubicBezTo>
                      <a:lnTo>
                        <a:pt x="404187" y="76412"/>
                      </a:lnTo>
                      <a:lnTo>
                        <a:pt x="421993" y="82635"/>
                      </a:lnTo>
                      <a:lnTo>
                        <a:pt x="430810" y="85747"/>
                      </a:lnTo>
                      <a:lnTo>
                        <a:pt x="439627" y="89032"/>
                      </a:lnTo>
                      <a:lnTo>
                        <a:pt x="457260" y="95601"/>
                      </a:lnTo>
                      <a:lnTo>
                        <a:pt x="474721" y="102516"/>
                      </a:lnTo>
                      <a:lnTo>
                        <a:pt x="483365" y="105974"/>
                      </a:lnTo>
                      <a:lnTo>
                        <a:pt x="492008" y="109604"/>
                      </a:lnTo>
                      <a:lnTo>
                        <a:pt x="509296" y="117038"/>
                      </a:lnTo>
                      <a:cubicBezTo>
                        <a:pt x="532116" y="127238"/>
                        <a:pt x="554763" y="137956"/>
                        <a:pt x="577064" y="149366"/>
                      </a:cubicBezTo>
                      <a:cubicBezTo>
                        <a:pt x="599192" y="161121"/>
                        <a:pt x="620975" y="173396"/>
                        <a:pt x="642239" y="186534"/>
                      </a:cubicBezTo>
                      <a:cubicBezTo>
                        <a:pt x="663503" y="199673"/>
                        <a:pt x="684248" y="213676"/>
                        <a:pt x="704474" y="228371"/>
                      </a:cubicBezTo>
                      <a:cubicBezTo>
                        <a:pt x="744928" y="257933"/>
                        <a:pt x="783134" y="290606"/>
                        <a:pt x="817709" y="326738"/>
                      </a:cubicBezTo>
                      <a:cubicBezTo>
                        <a:pt x="834997" y="344717"/>
                        <a:pt x="851593" y="363561"/>
                        <a:pt x="867152" y="383096"/>
                      </a:cubicBezTo>
                      <a:cubicBezTo>
                        <a:pt x="874931" y="392777"/>
                        <a:pt x="882538" y="402804"/>
                        <a:pt x="889799" y="413003"/>
                      </a:cubicBezTo>
                      <a:cubicBezTo>
                        <a:pt x="897060" y="423203"/>
                        <a:pt x="904148" y="433403"/>
                        <a:pt x="910890" y="444121"/>
                      </a:cubicBezTo>
                      <a:cubicBezTo>
                        <a:pt x="924374" y="465212"/>
                        <a:pt x="936649" y="486995"/>
                        <a:pt x="947713" y="509469"/>
                      </a:cubicBezTo>
                      <a:cubicBezTo>
                        <a:pt x="953245" y="520706"/>
                        <a:pt x="958258" y="532116"/>
                        <a:pt x="963099" y="543699"/>
                      </a:cubicBezTo>
                      <a:cubicBezTo>
                        <a:pt x="967248" y="555281"/>
                        <a:pt x="971743" y="567037"/>
                        <a:pt x="975027" y="5791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5" name="Google Shape;1845;p44"/>
              <p:cNvGrpSpPr/>
              <p:nvPr/>
            </p:nvGrpSpPr>
            <p:grpSpPr>
              <a:xfrm rot="-987851">
                <a:off x="7655405" y="3106707"/>
                <a:ext cx="1239969" cy="2994608"/>
                <a:chOff x="7641828" y="2979751"/>
                <a:chExt cx="797430" cy="1925845"/>
              </a:xfrm>
            </p:grpSpPr>
            <p:sp>
              <p:nvSpPr>
                <p:cNvPr id="1846" name="Google Shape;1846;p44"/>
                <p:cNvSpPr/>
                <p:nvPr/>
              </p:nvSpPr>
              <p:spPr>
                <a:xfrm>
                  <a:off x="7692826" y="3995173"/>
                  <a:ext cx="421452" cy="5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372" h="765907" extrusionOk="0">
                      <a:moveTo>
                        <a:pt x="556372" y="765908"/>
                      </a:moveTo>
                      <a:cubicBezTo>
                        <a:pt x="556372" y="765908"/>
                        <a:pt x="528021" y="651463"/>
                        <a:pt x="400783" y="510742"/>
                      </a:cubicBezTo>
                      <a:cubicBezTo>
                        <a:pt x="273545" y="370019"/>
                        <a:pt x="-4441" y="14065"/>
                        <a:pt x="54" y="581"/>
                      </a:cubicBezTo>
                      <a:cubicBezTo>
                        <a:pt x="4549" y="-13076"/>
                        <a:pt x="70415" y="217196"/>
                        <a:pt x="191775" y="365525"/>
                      </a:cubicBezTo>
                      <a:cubicBezTo>
                        <a:pt x="307257" y="506592"/>
                        <a:pt x="556372" y="765908"/>
                        <a:pt x="556372" y="7659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7" name="Google Shape;1847;p44"/>
                <p:cNvSpPr/>
                <p:nvPr/>
              </p:nvSpPr>
              <p:spPr>
                <a:xfrm>
                  <a:off x="8015695" y="3434324"/>
                  <a:ext cx="346787" cy="147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805" h="1942274" extrusionOk="0">
                      <a:moveTo>
                        <a:pt x="102370" y="0"/>
                      </a:moveTo>
                      <a:cubicBezTo>
                        <a:pt x="102370" y="0"/>
                        <a:pt x="-288678" y="1385783"/>
                        <a:pt x="457806" y="194227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8" name="Google Shape;1848;p44"/>
                <p:cNvSpPr/>
                <p:nvPr/>
              </p:nvSpPr>
              <p:spPr>
                <a:xfrm>
                  <a:off x="8044506" y="2979751"/>
                  <a:ext cx="184432" cy="692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74" h="914787" extrusionOk="0">
                      <a:moveTo>
                        <a:pt x="0" y="914787"/>
                      </a:moveTo>
                      <a:cubicBezTo>
                        <a:pt x="0" y="914787"/>
                        <a:pt x="70880" y="820569"/>
                        <a:pt x="99750" y="632997"/>
                      </a:cubicBezTo>
                      <a:cubicBezTo>
                        <a:pt x="128621" y="445598"/>
                        <a:pt x="229235" y="5280"/>
                        <a:pt x="242547" y="94"/>
                      </a:cubicBezTo>
                      <a:cubicBezTo>
                        <a:pt x="256031" y="-4919"/>
                        <a:pt x="118767" y="191296"/>
                        <a:pt x="80388" y="379214"/>
                      </a:cubicBezTo>
                      <a:cubicBezTo>
                        <a:pt x="43911" y="558142"/>
                        <a:pt x="0" y="914787"/>
                        <a:pt x="0" y="9147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9" name="Google Shape;1849;p44"/>
                <p:cNvSpPr/>
                <p:nvPr/>
              </p:nvSpPr>
              <p:spPr>
                <a:xfrm>
                  <a:off x="8021605" y="3482976"/>
                  <a:ext cx="280883" cy="659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803" h="870823" extrusionOk="0">
                      <a:moveTo>
                        <a:pt x="0" y="870823"/>
                      </a:moveTo>
                      <a:cubicBezTo>
                        <a:pt x="0" y="870823"/>
                        <a:pt x="83500" y="787669"/>
                        <a:pt x="138648" y="606148"/>
                      </a:cubicBezTo>
                      <a:cubicBezTo>
                        <a:pt x="193795" y="424627"/>
                        <a:pt x="355954" y="3153"/>
                        <a:pt x="369957" y="41"/>
                      </a:cubicBezTo>
                      <a:cubicBezTo>
                        <a:pt x="383960" y="-3071"/>
                        <a:pt x="220419" y="171881"/>
                        <a:pt x="155589" y="352365"/>
                      </a:cubicBezTo>
                      <a:cubicBezTo>
                        <a:pt x="94218" y="523859"/>
                        <a:pt x="0" y="870823"/>
                        <a:pt x="0" y="87082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0" name="Google Shape;1850;p44"/>
                <p:cNvSpPr/>
                <p:nvPr/>
              </p:nvSpPr>
              <p:spPr>
                <a:xfrm>
                  <a:off x="8039140" y="3673256"/>
                  <a:ext cx="280883" cy="659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803" h="870823" extrusionOk="0">
                      <a:moveTo>
                        <a:pt x="0" y="870823"/>
                      </a:moveTo>
                      <a:cubicBezTo>
                        <a:pt x="0" y="870823"/>
                        <a:pt x="83500" y="787669"/>
                        <a:pt x="138647" y="606148"/>
                      </a:cubicBezTo>
                      <a:cubicBezTo>
                        <a:pt x="193795" y="424627"/>
                        <a:pt x="355954" y="3153"/>
                        <a:pt x="369957" y="41"/>
                      </a:cubicBezTo>
                      <a:cubicBezTo>
                        <a:pt x="383960" y="-3071"/>
                        <a:pt x="220418" y="171881"/>
                        <a:pt x="155589" y="352364"/>
                      </a:cubicBezTo>
                      <a:cubicBezTo>
                        <a:pt x="94045" y="523859"/>
                        <a:pt x="0" y="870823"/>
                        <a:pt x="0" y="87082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1" name="Google Shape;1851;p44"/>
                <p:cNvSpPr/>
                <p:nvPr/>
              </p:nvSpPr>
              <p:spPr>
                <a:xfrm>
                  <a:off x="8124728" y="3941010"/>
                  <a:ext cx="280883" cy="659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803" h="870823" extrusionOk="0">
                      <a:moveTo>
                        <a:pt x="0" y="870823"/>
                      </a:moveTo>
                      <a:cubicBezTo>
                        <a:pt x="0" y="870823"/>
                        <a:pt x="83500" y="787669"/>
                        <a:pt x="138648" y="606148"/>
                      </a:cubicBezTo>
                      <a:cubicBezTo>
                        <a:pt x="193795" y="424627"/>
                        <a:pt x="355954" y="3153"/>
                        <a:pt x="369957" y="41"/>
                      </a:cubicBezTo>
                      <a:cubicBezTo>
                        <a:pt x="383960" y="-3071"/>
                        <a:pt x="220418" y="171881"/>
                        <a:pt x="155589" y="352365"/>
                      </a:cubicBezTo>
                      <a:cubicBezTo>
                        <a:pt x="94218" y="524032"/>
                        <a:pt x="0" y="870823"/>
                        <a:pt x="0" y="87082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2" name="Google Shape;1852;p44"/>
                <p:cNvSpPr/>
                <p:nvPr/>
              </p:nvSpPr>
              <p:spPr>
                <a:xfrm>
                  <a:off x="8084421" y="3876777"/>
                  <a:ext cx="354836" cy="62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31" h="822560" extrusionOk="0">
                      <a:moveTo>
                        <a:pt x="0" y="822561"/>
                      </a:moveTo>
                      <a:cubicBezTo>
                        <a:pt x="0" y="822561"/>
                        <a:pt x="92489" y="749434"/>
                        <a:pt x="168209" y="575520"/>
                      </a:cubicBezTo>
                      <a:cubicBezTo>
                        <a:pt x="243930" y="401605"/>
                        <a:pt x="453457" y="1395"/>
                        <a:pt x="467633" y="12"/>
                      </a:cubicBezTo>
                      <a:cubicBezTo>
                        <a:pt x="481981" y="-1544"/>
                        <a:pt x="299250" y="153354"/>
                        <a:pt x="214195" y="325366"/>
                      </a:cubicBezTo>
                      <a:cubicBezTo>
                        <a:pt x="133461" y="488735"/>
                        <a:pt x="0" y="822561"/>
                        <a:pt x="0" y="82256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3" name="Google Shape;1853;p44"/>
                <p:cNvSpPr/>
                <p:nvPr/>
              </p:nvSpPr>
              <p:spPr>
                <a:xfrm>
                  <a:off x="7840912" y="3260906"/>
                  <a:ext cx="178681" cy="694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82" h="917311" extrusionOk="0">
                      <a:moveTo>
                        <a:pt x="234202" y="917312"/>
                      </a:moveTo>
                      <a:cubicBezTo>
                        <a:pt x="234202" y="917312"/>
                        <a:pt x="250106" y="800447"/>
                        <a:pt x="184067" y="622729"/>
                      </a:cubicBezTo>
                      <a:cubicBezTo>
                        <a:pt x="117855" y="445011"/>
                        <a:pt x="-8691" y="11436"/>
                        <a:pt x="472" y="371"/>
                      </a:cubicBezTo>
                      <a:cubicBezTo>
                        <a:pt x="9807" y="-10693"/>
                        <a:pt x="-14396" y="227705"/>
                        <a:pt x="43691" y="410436"/>
                      </a:cubicBezTo>
                      <a:cubicBezTo>
                        <a:pt x="98839" y="584351"/>
                        <a:pt x="234202" y="917312"/>
                        <a:pt x="234202" y="9173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4" name="Google Shape;1854;p44"/>
                <p:cNvSpPr/>
                <p:nvPr/>
              </p:nvSpPr>
              <p:spPr>
                <a:xfrm>
                  <a:off x="7685182" y="3609430"/>
                  <a:ext cx="342801" cy="62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543" h="831530" extrusionOk="0">
                      <a:moveTo>
                        <a:pt x="452544" y="831531"/>
                      </a:moveTo>
                      <a:cubicBezTo>
                        <a:pt x="452544" y="831531"/>
                        <a:pt x="439232" y="714320"/>
                        <a:pt x="331357" y="558385"/>
                      </a:cubicBezTo>
                      <a:cubicBezTo>
                        <a:pt x="223481" y="402277"/>
                        <a:pt x="-6100" y="13303"/>
                        <a:pt x="124" y="511"/>
                      </a:cubicBezTo>
                      <a:cubicBezTo>
                        <a:pt x="6348" y="-12455"/>
                        <a:pt x="41787" y="224386"/>
                        <a:pt x="142921" y="387409"/>
                      </a:cubicBezTo>
                      <a:cubicBezTo>
                        <a:pt x="239213" y="542135"/>
                        <a:pt x="452544" y="831531"/>
                        <a:pt x="452544" y="8315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5" name="Google Shape;1855;p44"/>
                <p:cNvSpPr/>
                <p:nvPr/>
              </p:nvSpPr>
              <p:spPr>
                <a:xfrm>
                  <a:off x="7706807" y="3925710"/>
                  <a:ext cx="388735" cy="60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181" h="795433" extrusionOk="0">
                      <a:moveTo>
                        <a:pt x="513182" y="795434"/>
                      </a:moveTo>
                      <a:cubicBezTo>
                        <a:pt x="513182" y="795434"/>
                        <a:pt x="491226" y="679606"/>
                        <a:pt x="371941" y="532142"/>
                      </a:cubicBezTo>
                      <a:cubicBezTo>
                        <a:pt x="252656" y="384678"/>
                        <a:pt x="-5277" y="13857"/>
                        <a:pt x="82" y="545"/>
                      </a:cubicBezTo>
                      <a:cubicBezTo>
                        <a:pt x="5441" y="-12767"/>
                        <a:pt x="58342" y="220790"/>
                        <a:pt x="171403" y="375515"/>
                      </a:cubicBezTo>
                      <a:cubicBezTo>
                        <a:pt x="278760" y="522807"/>
                        <a:pt x="513182" y="795434"/>
                        <a:pt x="513182" y="79543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6" name="Google Shape;1856;p44"/>
                <p:cNvSpPr/>
                <p:nvPr/>
              </p:nvSpPr>
              <p:spPr>
                <a:xfrm>
                  <a:off x="7770386" y="3459659"/>
                  <a:ext cx="243823" cy="67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878" h="890388" extrusionOk="0">
                      <a:moveTo>
                        <a:pt x="321836" y="890388"/>
                      </a:moveTo>
                      <a:cubicBezTo>
                        <a:pt x="321836" y="890388"/>
                        <a:pt x="326330" y="772659"/>
                        <a:pt x="243349" y="602029"/>
                      </a:cubicBezTo>
                      <a:cubicBezTo>
                        <a:pt x="160368" y="431399"/>
                        <a:pt x="-7841" y="12345"/>
                        <a:pt x="284" y="417"/>
                      </a:cubicBezTo>
                      <a:cubicBezTo>
                        <a:pt x="8409" y="-11339"/>
                        <a:pt x="7545" y="228096"/>
                        <a:pt x="82919" y="404431"/>
                      </a:cubicBezTo>
                      <a:cubicBezTo>
                        <a:pt x="154663" y="572121"/>
                        <a:pt x="321836" y="890388"/>
                        <a:pt x="321836" y="8903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7" name="Google Shape;1857;p44"/>
                <p:cNvSpPr/>
                <p:nvPr/>
              </p:nvSpPr>
              <p:spPr>
                <a:xfrm>
                  <a:off x="7891091" y="3144203"/>
                  <a:ext cx="138191" cy="70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31" h="931100" extrusionOk="0">
                      <a:moveTo>
                        <a:pt x="177078" y="931101"/>
                      </a:moveTo>
                      <a:cubicBezTo>
                        <a:pt x="177078" y="931101"/>
                        <a:pt x="201108" y="815619"/>
                        <a:pt x="147343" y="633752"/>
                      </a:cubicBezTo>
                      <a:cubicBezTo>
                        <a:pt x="93578" y="451885"/>
                        <a:pt x="-2887" y="10530"/>
                        <a:pt x="7140" y="330"/>
                      </a:cubicBezTo>
                      <a:cubicBezTo>
                        <a:pt x="17167" y="-10042"/>
                        <a:pt x="-23287" y="226108"/>
                        <a:pt x="21834" y="412469"/>
                      </a:cubicBezTo>
                      <a:cubicBezTo>
                        <a:pt x="65054" y="589495"/>
                        <a:pt x="177078" y="931101"/>
                        <a:pt x="177078" y="9311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8" name="Google Shape;1858;p44"/>
                <p:cNvSpPr/>
                <p:nvPr/>
              </p:nvSpPr>
              <p:spPr>
                <a:xfrm>
                  <a:off x="7649224" y="3631129"/>
                  <a:ext cx="380355" cy="60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119" h="802693" extrusionOk="0">
                      <a:moveTo>
                        <a:pt x="502119" y="802693"/>
                      </a:moveTo>
                      <a:cubicBezTo>
                        <a:pt x="502119" y="802693"/>
                        <a:pt x="481720" y="686520"/>
                        <a:pt x="364509" y="537327"/>
                      </a:cubicBezTo>
                      <a:cubicBezTo>
                        <a:pt x="247298" y="388134"/>
                        <a:pt x="-5275" y="13855"/>
                        <a:pt x="84" y="543"/>
                      </a:cubicBezTo>
                      <a:cubicBezTo>
                        <a:pt x="5616" y="-12768"/>
                        <a:pt x="55232" y="221480"/>
                        <a:pt x="166046" y="377934"/>
                      </a:cubicBezTo>
                      <a:cubicBezTo>
                        <a:pt x="271847" y="526781"/>
                        <a:pt x="502119" y="802693"/>
                        <a:pt x="502119" y="80269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9" name="Google Shape;1859;p44"/>
                <p:cNvSpPr/>
                <p:nvPr/>
              </p:nvSpPr>
              <p:spPr>
                <a:xfrm>
                  <a:off x="8033121" y="3132127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6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2"/>
                        <a:pt x="167864" y="347170"/>
                      </a:cubicBezTo>
                      <a:cubicBezTo>
                        <a:pt x="102343" y="517454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0" name="Google Shape;1860;p44"/>
                <p:cNvSpPr/>
                <p:nvPr/>
              </p:nvSpPr>
              <p:spPr>
                <a:xfrm>
                  <a:off x="8019380" y="3378812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6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2"/>
                        <a:pt x="167864" y="347170"/>
                      </a:cubicBezTo>
                      <a:cubicBezTo>
                        <a:pt x="102343" y="517454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rgbClr val="25411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1" name="Google Shape;1861;p44"/>
                <p:cNvSpPr/>
                <p:nvPr/>
              </p:nvSpPr>
              <p:spPr>
                <a:xfrm>
                  <a:off x="8019380" y="3378812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6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2"/>
                        <a:pt x="167864" y="347170"/>
                      </a:cubicBezTo>
                      <a:cubicBezTo>
                        <a:pt x="102343" y="517454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2" name="Google Shape;1862;p44"/>
                <p:cNvSpPr/>
                <p:nvPr/>
              </p:nvSpPr>
              <p:spPr>
                <a:xfrm>
                  <a:off x="8058640" y="3771805"/>
                  <a:ext cx="296320" cy="65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82" h="861998" extrusionOk="0">
                      <a:moveTo>
                        <a:pt x="0" y="861999"/>
                      </a:moveTo>
                      <a:cubicBezTo>
                        <a:pt x="0" y="861999"/>
                        <a:pt x="85401" y="780747"/>
                        <a:pt x="144871" y="600608"/>
                      </a:cubicBezTo>
                      <a:cubicBezTo>
                        <a:pt x="204341" y="420470"/>
                        <a:pt x="376354" y="2799"/>
                        <a:pt x="390357" y="33"/>
                      </a:cubicBezTo>
                      <a:cubicBezTo>
                        <a:pt x="404360" y="-2733"/>
                        <a:pt x="236669" y="168243"/>
                        <a:pt x="167864" y="347171"/>
                      </a:cubicBezTo>
                      <a:cubicBezTo>
                        <a:pt x="102343" y="517282"/>
                        <a:pt x="0" y="861999"/>
                        <a:pt x="0" y="8619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3" name="Google Shape;1863;p44"/>
                <p:cNvSpPr/>
                <p:nvPr/>
              </p:nvSpPr>
              <p:spPr>
                <a:xfrm>
                  <a:off x="7984336" y="3054155"/>
                  <a:ext cx="68264" cy="696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18" h="919187" extrusionOk="0">
                      <a:moveTo>
                        <a:pt x="65309" y="919188"/>
                      </a:moveTo>
                      <a:cubicBezTo>
                        <a:pt x="65309" y="919188"/>
                        <a:pt x="102651" y="665058"/>
                        <a:pt x="85709" y="470399"/>
                      </a:cubicBezTo>
                      <a:cubicBezTo>
                        <a:pt x="68767" y="275739"/>
                        <a:pt x="28659" y="0"/>
                        <a:pt x="28659" y="0"/>
                      </a:cubicBezTo>
                      <a:cubicBezTo>
                        <a:pt x="28659" y="0"/>
                        <a:pt x="-19400" y="324663"/>
                        <a:pt x="8951" y="532462"/>
                      </a:cubicBezTo>
                      <a:cubicBezTo>
                        <a:pt x="37476" y="740433"/>
                        <a:pt x="65309" y="919188"/>
                        <a:pt x="65309" y="91918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4" name="Google Shape;1864;p44"/>
                <p:cNvSpPr/>
                <p:nvPr/>
              </p:nvSpPr>
              <p:spPr>
                <a:xfrm>
                  <a:off x="7764581" y="3391138"/>
                  <a:ext cx="249992" cy="650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022" h="858853" extrusionOk="0">
                      <a:moveTo>
                        <a:pt x="330023" y="858854"/>
                      </a:moveTo>
                      <a:cubicBezTo>
                        <a:pt x="330023" y="858854"/>
                        <a:pt x="283692" y="606280"/>
                        <a:pt x="205205" y="427179"/>
                      </a:cubicBezTo>
                      <a:cubicBezTo>
                        <a:pt x="126719" y="248079"/>
                        <a:pt x="0" y="0"/>
                        <a:pt x="0" y="0"/>
                      </a:cubicBezTo>
                      <a:cubicBezTo>
                        <a:pt x="0" y="0"/>
                        <a:pt x="58605" y="322934"/>
                        <a:pt x="152305" y="510679"/>
                      </a:cubicBezTo>
                      <a:cubicBezTo>
                        <a:pt x="246177" y="698424"/>
                        <a:pt x="330023" y="858854"/>
                        <a:pt x="330023" y="8588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5" name="Google Shape;1865;p44"/>
                <p:cNvSpPr/>
                <p:nvPr/>
              </p:nvSpPr>
              <p:spPr>
                <a:xfrm>
                  <a:off x="7676639" y="3782168"/>
                  <a:ext cx="372172" cy="589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316" h="777601" extrusionOk="0">
                      <a:moveTo>
                        <a:pt x="491317" y="777602"/>
                      </a:moveTo>
                      <a:cubicBezTo>
                        <a:pt x="491317" y="777602"/>
                        <a:pt x="396580" y="538858"/>
                        <a:pt x="284556" y="378774"/>
                      </a:cubicBezTo>
                      <a:cubicBezTo>
                        <a:pt x="172531" y="218517"/>
                        <a:pt x="0" y="0"/>
                        <a:pt x="0" y="0"/>
                      </a:cubicBezTo>
                      <a:cubicBezTo>
                        <a:pt x="0" y="0"/>
                        <a:pt x="120668" y="305128"/>
                        <a:pt x="249289" y="471090"/>
                      </a:cubicBezTo>
                      <a:cubicBezTo>
                        <a:pt x="377737" y="636707"/>
                        <a:pt x="491317" y="777602"/>
                        <a:pt x="491317" y="77760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6" name="Google Shape;1866;p44"/>
                <p:cNvSpPr/>
                <p:nvPr/>
              </p:nvSpPr>
              <p:spPr>
                <a:xfrm>
                  <a:off x="7641828" y="4172021"/>
                  <a:ext cx="508495" cy="476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81" h="628927" extrusionOk="0">
                      <a:moveTo>
                        <a:pt x="671282" y="628927"/>
                      </a:moveTo>
                      <a:cubicBezTo>
                        <a:pt x="671282" y="628927"/>
                        <a:pt x="519496" y="421820"/>
                        <a:pt x="370822" y="294928"/>
                      </a:cubicBezTo>
                      <a:cubicBezTo>
                        <a:pt x="222147" y="168037"/>
                        <a:pt x="0" y="0"/>
                        <a:pt x="0" y="0"/>
                      </a:cubicBezTo>
                      <a:cubicBezTo>
                        <a:pt x="0" y="0"/>
                        <a:pt x="193622" y="265021"/>
                        <a:pt x="359757" y="393123"/>
                      </a:cubicBezTo>
                      <a:cubicBezTo>
                        <a:pt x="525892" y="521225"/>
                        <a:pt x="671282" y="628927"/>
                        <a:pt x="671282" y="6289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7" name="Google Shape;1867;p44"/>
                <p:cNvSpPr/>
                <p:nvPr/>
              </p:nvSpPr>
              <p:spPr>
                <a:xfrm>
                  <a:off x="8018071" y="3251503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494" y="665404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8" name="Google Shape;1868;p44"/>
                <p:cNvSpPr/>
                <p:nvPr/>
              </p:nvSpPr>
              <p:spPr>
                <a:xfrm>
                  <a:off x="8027755" y="3604713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321" y="665404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9" name="Google Shape;1869;p44"/>
                <p:cNvSpPr/>
                <p:nvPr/>
              </p:nvSpPr>
              <p:spPr>
                <a:xfrm>
                  <a:off x="8077092" y="3852706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321" y="665404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0" name="Google Shape;1870;p44"/>
                <p:cNvSpPr/>
                <p:nvPr/>
              </p:nvSpPr>
              <p:spPr>
                <a:xfrm>
                  <a:off x="8150378" y="4024404"/>
                  <a:ext cx="288099" cy="634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29" h="837589" extrusionOk="0">
                      <a:moveTo>
                        <a:pt x="0" y="837590"/>
                      </a:moveTo>
                      <a:cubicBezTo>
                        <a:pt x="0" y="837590"/>
                        <a:pt x="147464" y="627371"/>
                        <a:pt x="219900" y="445850"/>
                      </a:cubicBezTo>
                      <a:cubicBezTo>
                        <a:pt x="292335" y="264329"/>
                        <a:pt x="380330" y="0"/>
                        <a:pt x="380330" y="0"/>
                      </a:cubicBezTo>
                      <a:cubicBezTo>
                        <a:pt x="380330" y="0"/>
                        <a:pt x="191375" y="268305"/>
                        <a:pt x="123434" y="466768"/>
                      </a:cubicBezTo>
                      <a:cubicBezTo>
                        <a:pt x="55321" y="665231"/>
                        <a:pt x="0" y="837590"/>
                        <a:pt x="0" y="837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1" name="Google Shape;1871;p44"/>
              <p:cNvGrpSpPr/>
              <p:nvPr/>
            </p:nvGrpSpPr>
            <p:grpSpPr>
              <a:xfrm rot="2285354" flipH="1">
                <a:off x="8613157" y="3217698"/>
                <a:ext cx="1009504" cy="2455954"/>
                <a:chOff x="6623732" y="2930093"/>
                <a:chExt cx="759082" cy="1846719"/>
              </a:xfrm>
            </p:grpSpPr>
            <p:sp>
              <p:nvSpPr>
                <p:cNvPr id="1872" name="Google Shape;1872;p44"/>
                <p:cNvSpPr/>
                <p:nvPr/>
              </p:nvSpPr>
              <p:spPr>
                <a:xfrm>
                  <a:off x="6623732" y="2930436"/>
                  <a:ext cx="759082" cy="1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88" h="2263201" extrusionOk="0">
                      <a:moveTo>
                        <a:pt x="162266" y="2263202"/>
                      </a:moveTo>
                      <a:cubicBezTo>
                        <a:pt x="162266" y="2263202"/>
                        <a:pt x="-32048" y="1915027"/>
                        <a:pt x="4602" y="1640844"/>
                      </a:cubicBezTo>
                      <a:cubicBezTo>
                        <a:pt x="41252" y="1366661"/>
                        <a:pt x="45055" y="1062916"/>
                        <a:pt x="45055" y="1062916"/>
                      </a:cubicBezTo>
                      <a:cubicBezTo>
                        <a:pt x="45055" y="1062916"/>
                        <a:pt x="169526" y="1402101"/>
                        <a:pt x="170218" y="1324824"/>
                      </a:cubicBezTo>
                      <a:cubicBezTo>
                        <a:pt x="170909" y="1247548"/>
                        <a:pt x="108674" y="1032662"/>
                        <a:pt x="90003" y="946742"/>
                      </a:cubicBezTo>
                      <a:cubicBezTo>
                        <a:pt x="71332" y="860822"/>
                        <a:pt x="141175" y="715605"/>
                        <a:pt x="249741" y="553447"/>
                      </a:cubicBezTo>
                      <a:cubicBezTo>
                        <a:pt x="358308" y="391288"/>
                        <a:pt x="384931" y="288599"/>
                        <a:pt x="384931" y="288599"/>
                      </a:cubicBezTo>
                      <a:cubicBezTo>
                        <a:pt x="384931" y="288599"/>
                        <a:pt x="477075" y="546704"/>
                        <a:pt x="494881" y="478245"/>
                      </a:cubicBezTo>
                      <a:cubicBezTo>
                        <a:pt x="512688" y="409786"/>
                        <a:pt x="488312" y="246590"/>
                        <a:pt x="497301" y="186601"/>
                      </a:cubicBezTo>
                      <a:cubicBezTo>
                        <a:pt x="506464" y="126613"/>
                        <a:pt x="618834" y="16144"/>
                        <a:pt x="799145" y="413"/>
                      </a:cubicBezTo>
                      <a:cubicBezTo>
                        <a:pt x="979456" y="-15146"/>
                        <a:pt x="1010055" y="413935"/>
                        <a:pt x="1000547" y="525440"/>
                      </a:cubicBezTo>
                      <a:cubicBezTo>
                        <a:pt x="991039" y="636946"/>
                        <a:pt x="774942" y="832297"/>
                        <a:pt x="826287" y="832816"/>
                      </a:cubicBezTo>
                      <a:cubicBezTo>
                        <a:pt x="877804" y="833335"/>
                        <a:pt x="1000374" y="688464"/>
                        <a:pt x="1000374" y="688464"/>
                      </a:cubicBezTo>
                      <a:cubicBezTo>
                        <a:pt x="1000374" y="688464"/>
                        <a:pt x="1005733" y="920119"/>
                        <a:pt x="944535" y="1065509"/>
                      </a:cubicBezTo>
                      <a:cubicBezTo>
                        <a:pt x="883163" y="1210898"/>
                        <a:pt x="900451" y="1202428"/>
                        <a:pt x="812457" y="1467621"/>
                      </a:cubicBezTo>
                      <a:cubicBezTo>
                        <a:pt x="724462" y="1732814"/>
                        <a:pt x="561266" y="1748546"/>
                        <a:pt x="561266" y="1748546"/>
                      </a:cubicBezTo>
                      <a:lnTo>
                        <a:pt x="724462" y="1732814"/>
                      </a:lnTo>
                      <a:cubicBezTo>
                        <a:pt x="724462" y="1732814"/>
                        <a:pt x="662572" y="1955308"/>
                        <a:pt x="584432" y="2057651"/>
                      </a:cubicBezTo>
                      <a:cubicBezTo>
                        <a:pt x="506291" y="2159821"/>
                        <a:pt x="162266" y="2263202"/>
                        <a:pt x="162266" y="22632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3" name="Google Shape;1873;p44"/>
                <p:cNvSpPr/>
                <p:nvPr/>
              </p:nvSpPr>
              <p:spPr>
                <a:xfrm>
                  <a:off x="6710708" y="2930616"/>
                  <a:ext cx="546026" cy="17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26" h="2262789" extrusionOk="0">
                      <a:moveTo>
                        <a:pt x="712081" y="0"/>
                      </a:moveTo>
                      <a:cubicBezTo>
                        <a:pt x="712081" y="0"/>
                        <a:pt x="602823" y="408336"/>
                        <a:pt x="562715" y="346964"/>
                      </a:cubicBezTo>
                      <a:cubicBezTo>
                        <a:pt x="522608" y="285593"/>
                        <a:pt x="486649" y="199846"/>
                        <a:pt x="486649" y="199846"/>
                      </a:cubicBezTo>
                      <a:cubicBezTo>
                        <a:pt x="486649" y="199846"/>
                        <a:pt x="499961" y="550959"/>
                        <a:pt x="454840" y="590548"/>
                      </a:cubicBezTo>
                      <a:cubicBezTo>
                        <a:pt x="409719" y="630310"/>
                        <a:pt x="333480" y="504801"/>
                        <a:pt x="333480" y="504801"/>
                      </a:cubicBezTo>
                      <a:cubicBezTo>
                        <a:pt x="333480" y="504801"/>
                        <a:pt x="407644" y="867497"/>
                        <a:pt x="358720" y="886687"/>
                      </a:cubicBezTo>
                      <a:cubicBezTo>
                        <a:pt x="309796" y="905876"/>
                        <a:pt x="160776" y="735419"/>
                        <a:pt x="160776" y="735419"/>
                      </a:cubicBezTo>
                      <a:cubicBezTo>
                        <a:pt x="160776" y="735419"/>
                        <a:pt x="283173" y="1161907"/>
                        <a:pt x="246004" y="1230713"/>
                      </a:cubicBezTo>
                      <a:cubicBezTo>
                        <a:pt x="208836" y="1299518"/>
                        <a:pt x="157318" y="1129406"/>
                        <a:pt x="157318" y="1129406"/>
                      </a:cubicBezTo>
                      <a:cubicBezTo>
                        <a:pt x="157318" y="1129406"/>
                        <a:pt x="210564" y="1555549"/>
                        <a:pt x="153688" y="1549152"/>
                      </a:cubicBezTo>
                      <a:cubicBezTo>
                        <a:pt x="96811" y="1542583"/>
                        <a:pt x="173" y="1428311"/>
                        <a:pt x="0" y="1450439"/>
                      </a:cubicBezTo>
                      <a:cubicBezTo>
                        <a:pt x="-173" y="1472568"/>
                        <a:pt x="135190" y="1806220"/>
                        <a:pt x="106320" y="1855318"/>
                      </a:cubicBezTo>
                      <a:cubicBezTo>
                        <a:pt x="77449" y="1904415"/>
                        <a:pt x="17806" y="1744158"/>
                        <a:pt x="13139" y="1809678"/>
                      </a:cubicBezTo>
                      <a:cubicBezTo>
                        <a:pt x="8471" y="1875371"/>
                        <a:pt x="47196" y="2262789"/>
                        <a:pt x="47196" y="2262789"/>
                      </a:cubicBezTo>
                      <a:cubicBezTo>
                        <a:pt x="47196" y="2262789"/>
                        <a:pt x="387764" y="1984284"/>
                        <a:pt x="379120" y="1927234"/>
                      </a:cubicBezTo>
                      <a:cubicBezTo>
                        <a:pt x="379120" y="1927234"/>
                        <a:pt x="190857" y="1950054"/>
                        <a:pt x="207626" y="1905452"/>
                      </a:cubicBezTo>
                      <a:cubicBezTo>
                        <a:pt x="224222" y="1860850"/>
                        <a:pt x="503246" y="1582518"/>
                        <a:pt x="507567" y="1552091"/>
                      </a:cubicBezTo>
                      <a:cubicBezTo>
                        <a:pt x="511889" y="1521665"/>
                        <a:pt x="368747" y="1606893"/>
                        <a:pt x="348693" y="1577677"/>
                      </a:cubicBezTo>
                      <a:cubicBezTo>
                        <a:pt x="328640" y="1548633"/>
                        <a:pt x="673702" y="1155165"/>
                        <a:pt x="669726" y="1133728"/>
                      </a:cubicBezTo>
                      <a:cubicBezTo>
                        <a:pt x="665923" y="1112292"/>
                        <a:pt x="453111" y="1250766"/>
                        <a:pt x="449654" y="1194754"/>
                      </a:cubicBezTo>
                      <a:cubicBezTo>
                        <a:pt x="446023" y="1138742"/>
                        <a:pt x="659527" y="914174"/>
                        <a:pt x="655550" y="889107"/>
                      </a:cubicBezTo>
                      <a:cubicBezTo>
                        <a:pt x="651747" y="864040"/>
                        <a:pt x="504974" y="909334"/>
                        <a:pt x="509296" y="871819"/>
                      </a:cubicBezTo>
                      <a:cubicBezTo>
                        <a:pt x="513618" y="834305"/>
                        <a:pt x="649845" y="599365"/>
                        <a:pt x="707241" y="555281"/>
                      </a:cubicBezTo>
                      <a:cubicBezTo>
                        <a:pt x="764636" y="511198"/>
                        <a:pt x="621839" y="545082"/>
                        <a:pt x="618209" y="507222"/>
                      </a:cubicBezTo>
                      <a:cubicBezTo>
                        <a:pt x="614579" y="469361"/>
                        <a:pt x="740087" y="54629"/>
                        <a:pt x="712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4" name="Google Shape;1874;p44"/>
                <p:cNvSpPr/>
                <p:nvPr/>
              </p:nvSpPr>
              <p:spPr>
                <a:xfrm>
                  <a:off x="6726151" y="2930093"/>
                  <a:ext cx="525258" cy="184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410" h="2437913" extrusionOk="0">
                      <a:moveTo>
                        <a:pt x="693410" y="1210"/>
                      </a:moveTo>
                      <a:cubicBezTo>
                        <a:pt x="624605" y="200710"/>
                        <a:pt x="561505" y="402285"/>
                        <a:pt x="500825" y="604551"/>
                      </a:cubicBezTo>
                      <a:cubicBezTo>
                        <a:pt x="439799" y="806645"/>
                        <a:pt x="381194" y="1009430"/>
                        <a:pt x="326046" y="1213079"/>
                      </a:cubicBezTo>
                      <a:cubicBezTo>
                        <a:pt x="271244" y="1416901"/>
                        <a:pt x="219727" y="1621588"/>
                        <a:pt x="166308" y="1825756"/>
                      </a:cubicBezTo>
                      <a:lnTo>
                        <a:pt x="85401" y="2131921"/>
                      </a:lnTo>
                      <a:cubicBezTo>
                        <a:pt x="71398" y="2182747"/>
                        <a:pt x="58605" y="2234092"/>
                        <a:pt x="45121" y="2285090"/>
                      </a:cubicBezTo>
                      <a:cubicBezTo>
                        <a:pt x="31118" y="2336089"/>
                        <a:pt x="17979" y="2387088"/>
                        <a:pt x="3458" y="2437914"/>
                      </a:cubicBezTo>
                      <a:lnTo>
                        <a:pt x="0" y="2437049"/>
                      </a:lnTo>
                      <a:cubicBezTo>
                        <a:pt x="37341" y="2228905"/>
                        <a:pt x="81598" y="2022317"/>
                        <a:pt x="131559" y="1816939"/>
                      </a:cubicBezTo>
                      <a:cubicBezTo>
                        <a:pt x="180484" y="1611388"/>
                        <a:pt x="239781" y="1408257"/>
                        <a:pt x="298386" y="1205300"/>
                      </a:cubicBezTo>
                      <a:cubicBezTo>
                        <a:pt x="357164" y="1002342"/>
                        <a:pt x="419227" y="800248"/>
                        <a:pt x="483710" y="599192"/>
                      </a:cubicBezTo>
                      <a:cubicBezTo>
                        <a:pt x="549058" y="398309"/>
                        <a:pt x="616653" y="198117"/>
                        <a:pt x="690126" y="0"/>
                      </a:cubicBezTo>
                      <a:lnTo>
                        <a:pt x="693410" y="1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5" name="Google Shape;1875;p44"/>
                <p:cNvSpPr/>
                <p:nvPr/>
              </p:nvSpPr>
              <p:spPr>
                <a:xfrm>
                  <a:off x="6733266" y="3233877"/>
                  <a:ext cx="187296" cy="40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256" h="539509" extrusionOk="0">
                      <a:moveTo>
                        <a:pt x="247150" y="63910"/>
                      </a:moveTo>
                      <a:cubicBezTo>
                        <a:pt x="247150" y="63910"/>
                        <a:pt x="249916" y="-26159"/>
                        <a:pt x="227269" y="7552"/>
                      </a:cubicBezTo>
                      <a:cubicBezTo>
                        <a:pt x="204622" y="41263"/>
                        <a:pt x="182840" y="209819"/>
                        <a:pt x="111269" y="262028"/>
                      </a:cubicBezTo>
                      <a:cubicBezTo>
                        <a:pt x="39697" y="314237"/>
                        <a:pt x="-15450" y="394452"/>
                        <a:pt x="3912" y="483483"/>
                      </a:cubicBezTo>
                      <a:cubicBezTo>
                        <a:pt x="23274" y="572515"/>
                        <a:pt x="86547" y="546410"/>
                        <a:pt x="97266" y="468270"/>
                      </a:cubicBezTo>
                      <a:cubicBezTo>
                        <a:pt x="108157" y="390130"/>
                        <a:pt x="110750" y="310779"/>
                        <a:pt x="178518" y="250445"/>
                      </a:cubicBezTo>
                      <a:cubicBezTo>
                        <a:pt x="246113" y="189938"/>
                        <a:pt x="247150" y="63910"/>
                        <a:pt x="247150" y="639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6" name="Google Shape;1876;p44"/>
                <p:cNvSpPr/>
                <p:nvPr/>
              </p:nvSpPr>
              <p:spPr>
                <a:xfrm>
                  <a:off x="7138086" y="3590271"/>
                  <a:ext cx="202462" cy="47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77" h="621900" extrusionOk="0">
                      <a:moveTo>
                        <a:pt x="267140" y="3518"/>
                      </a:moveTo>
                      <a:cubicBezTo>
                        <a:pt x="270425" y="6111"/>
                        <a:pt x="213894" y="159453"/>
                        <a:pt x="173268" y="288938"/>
                      </a:cubicBezTo>
                      <a:cubicBezTo>
                        <a:pt x="132469" y="418424"/>
                        <a:pt x="63664" y="622419"/>
                        <a:pt x="24075" y="621900"/>
                      </a:cubicBezTo>
                      <a:cubicBezTo>
                        <a:pt x="-15514" y="621381"/>
                        <a:pt x="-5833" y="542895"/>
                        <a:pt x="49834" y="454555"/>
                      </a:cubicBezTo>
                      <a:cubicBezTo>
                        <a:pt x="105500" y="366215"/>
                        <a:pt x="146299" y="242780"/>
                        <a:pt x="134370" y="197832"/>
                      </a:cubicBezTo>
                      <a:cubicBezTo>
                        <a:pt x="122442" y="152711"/>
                        <a:pt x="227724" y="-27254"/>
                        <a:pt x="267140" y="3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7" name="Google Shape;1877;p44"/>
                <p:cNvSpPr/>
                <p:nvPr/>
              </p:nvSpPr>
              <p:spPr>
                <a:xfrm>
                  <a:off x="7299599" y="3050622"/>
                  <a:ext cx="61877" cy="3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6" h="419455" extrusionOk="0">
                      <a:moveTo>
                        <a:pt x="2607" y="0"/>
                      </a:moveTo>
                      <a:cubicBezTo>
                        <a:pt x="2607" y="0"/>
                        <a:pt x="118781" y="321033"/>
                        <a:pt x="69511" y="386380"/>
                      </a:cubicBezTo>
                      <a:cubicBezTo>
                        <a:pt x="20068" y="451555"/>
                        <a:pt x="-3962" y="427007"/>
                        <a:pt x="533" y="253265"/>
                      </a:cubicBezTo>
                      <a:cubicBezTo>
                        <a:pt x="4855" y="79351"/>
                        <a:pt x="2607" y="0"/>
                        <a:pt x="26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879" name="Google Shape;1879;p44"/>
          <p:cNvSpPr txBox="1">
            <a:spLocks noGrp="1"/>
          </p:cNvSpPr>
          <p:nvPr>
            <p:ph type="title" idx="2"/>
          </p:nvPr>
        </p:nvSpPr>
        <p:spPr>
          <a:xfrm>
            <a:off x="2143265" y="125220"/>
            <a:ext cx="362095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3200" dirty="0">
                <a:solidFill>
                  <a:schemeClr val="tx1"/>
                </a:solidFill>
              </a:rPr>
              <a:t>Block </a:t>
            </a:r>
            <a:r>
              <a:rPr lang="pt-BR" sz="3200" err="1">
                <a:solidFill>
                  <a:schemeClr val="tx1"/>
                </a:solidFill>
              </a:rPr>
              <a:t>Diagram</a:t>
            </a:r>
            <a:endParaRPr lang="pt-BR" sz="32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372278-8800-FC74-3ECF-BE601E43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10" y="850204"/>
            <a:ext cx="4524509" cy="40396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err="1"/>
              <a:t>Experiments</a:t>
            </a:r>
            <a:br>
              <a:rPr lang="pt-BR"/>
            </a:br>
            <a:endParaRPr lang="pt-BR"/>
          </a:p>
        </p:txBody>
      </p:sp>
      <p:sp>
        <p:nvSpPr>
          <p:cNvPr id="1917" name="Google Shape;1917;p48"/>
          <p:cNvSpPr txBox="1">
            <a:spLocks noGrp="1"/>
          </p:cNvSpPr>
          <p:nvPr>
            <p:ph type="subTitle" idx="1"/>
          </p:nvPr>
        </p:nvSpPr>
        <p:spPr>
          <a:xfrm>
            <a:off x="502977" y="2786913"/>
            <a:ext cx="2240400" cy="1046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err="1"/>
              <a:t>Runtime</a:t>
            </a:r>
            <a:r>
              <a:rPr lang="pt-BR"/>
              <a:t> </a:t>
            </a:r>
            <a:r>
              <a:rPr lang="pt-BR" err="1"/>
              <a:t>and</a:t>
            </a:r>
            <a:r>
              <a:rPr lang="pt-BR"/>
              <a:t> </a:t>
            </a:r>
            <a:r>
              <a:rPr lang="pt-BR" err="1"/>
              <a:t>Storage</a:t>
            </a:r>
            <a:r>
              <a:rPr lang="pt-BR"/>
              <a:t> </a:t>
            </a:r>
            <a:r>
              <a:rPr lang="pt-BR" err="1"/>
              <a:t>Consumption</a:t>
            </a:r>
            <a:r>
              <a:rPr lang="pt-BR"/>
              <a:t> </a:t>
            </a:r>
            <a:r>
              <a:rPr lang="pt-BR" err="1"/>
              <a:t>on</a:t>
            </a:r>
            <a:r>
              <a:rPr lang="pt-BR"/>
              <a:t> </a:t>
            </a:r>
            <a:r>
              <a:rPr lang="pt-BR" err="1"/>
              <a:t>increasing</a:t>
            </a:r>
            <a:r>
              <a:rPr lang="pt-BR"/>
              <a:t> network </a:t>
            </a:r>
            <a:r>
              <a:rPr lang="pt-BR" err="1"/>
              <a:t>size</a:t>
            </a:r>
            <a:r>
              <a:rPr lang="pt-BR"/>
              <a:t> as </a:t>
            </a:r>
            <a:r>
              <a:rPr lang="pt-BR" err="1"/>
              <a:t>parameters</a:t>
            </a:r>
            <a:r>
              <a:rPr lang="pt-BR"/>
              <a:t>. (10,20,50,75,100)</a:t>
            </a:r>
          </a:p>
        </p:txBody>
      </p:sp>
      <p:sp>
        <p:nvSpPr>
          <p:cNvPr id="1918" name="Google Shape;1918;p48"/>
          <p:cNvSpPr txBox="1">
            <a:spLocks noGrp="1"/>
          </p:cNvSpPr>
          <p:nvPr>
            <p:ph type="subTitle" idx="2"/>
          </p:nvPr>
        </p:nvSpPr>
        <p:spPr>
          <a:xfrm>
            <a:off x="2981576" y="2772445"/>
            <a:ext cx="2240400" cy="1204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err="1"/>
              <a:t>Runtime</a:t>
            </a:r>
            <a:r>
              <a:rPr lang="pt-BR"/>
              <a:t> </a:t>
            </a:r>
            <a:r>
              <a:rPr lang="pt-BR" err="1"/>
              <a:t>and</a:t>
            </a:r>
            <a:r>
              <a:rPr lang="pt-BR"/>
              <a:t> </a:t>
            </a:r>
            <a:r>
              <a:rPr lang="pt-BR" err="1"/>
              <a:t>Storage</a:t>
            </a:r>
            <a:r>
              <a:rPr lang="pt-BR"/>
              <a:t> </a:t>
            </a:r>
            <a:r>
              <a:rPr lang="pt-BR" err="1"/>
              <a:t>Consumption</a:t>
            </a:r>
            <a:r>
              <a:rPr lang="pt-BR"/>
              <a:t> </a:t>
            </a:r>
            <a:r>
              <a:rPr lang="pt-BR" err="1"/>
              <a:t>on</a:t>
            </a:r>
            <a:r>
              <a:rPr lang="pt-BR"/>
              <a:t> </a:t>
            </a:r>
            <a:r>
              <a:rPr lang="pt-BR" err="1"/>
              <a:t>increasing</a:t>
            </a:r>
            <a:r>
              <a:rPr lang="pt-BR"/>
              <a:t> input </a:t>
            </a:r>
            <a:r>
              <a:rPr lang="pt-BR" err="1"/>
              <a:t>paramters</a:t>
            </a:r>
            <a:r>
              <a:rPr lang="pt-BR"/>
              <a:t> (</a:t>
            </a:r>
            <a:r>
              <a:rPr lang="pt-BR" err="1"/>
              <a:t>days</a:t>
            </a:r>
            <a:r>
              <a:rPr lang="pt-BR"/>
              <a:t>) </a:t>
            </a:r>
            <a:r>
              <a:rPr lang="pt-BR" err="1"/>
              <a:t>on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test</a:t>
            </a:r>
            <a:r>
              <a:rPr lang="pt-BR"/>
              <a:t> </a:t>
            </a:r>
            <a:r>
              <a:rPr lang="pt-BR" err="1"/>
              <a:t>dataset</a:t>
            </a:r>
            <a:r>
              <a:rPr lang="pt-BR"/>
              <a:t>.</a:t>
            </a:r>
          </a:p>
        </p:txBody>
      </p:sp>
      <p:sp>
        <p:nvSpPr>
          <p:cNvPr id="1919" name="Google Shape;1919;p48"/>
          <p:cNvSpPr txBox="1">
            <a:spLocks noGrp="1"/>
          </p:cNvSpPr>
          <p:nvPr>
            <p:ph type="subTitle" idx="3"/>
          </p:nvPr>
        </p:nvSpPr>
        <p:spPr>
          <a:xfrm>
            <a:off x="5966573" y="2786913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err="1"/>
              <a:t>Comparision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similarities</a:t>
            </a:r>
            <a:r>
              <a:rPr lang="pt-BR"/>
              <a:t> </a:t>
            </a:r>
            <a:r>
              <a:rPr lang="pt-BR" err="1"/>
              <a:t>betwen</a:t>
            </a:r>
            <a:r>
              <a:rPr lang="pt-BR"/>
              <a:t> Path </a:t>
            </a:r>
            <a:r>
              <a:rPr lang="pt-BR" err="1"/>
              <a:t>taken</a:t>
            </a:r>
            <a:r>
              <a:rPr lang="pt-BR"/>
              <a:t> </a:t>
            </a:r>
            <a:r>
              <a:rPr lang="pt-BR" err="1"/>
              <a:t>by</a:t>
            </a:r>
            <a:r>
              <a:rPr lang="pt-BR"/>
              <a:t> </a:t>
            </a:r>
            <a:r>
              <a:rPr lang="pt-BR" err="1"/>
              <a:t>Trekkers</a:t>
            </a:r>
            <a:r>
              <a:rPr lang="pt-BR"/>
              <a:t> </a:t>
            </a:r>
            <a:r>
              <a:rPr lang="pt-BR" err="1"/>
              <a:t>across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years</a:t>
            </a:r>
            <a:r>
              <a:rPr lang="pt-BR"/>
              <a:t> </a:t>
            </a:r>
            <a:r>
              <a:rPr lang="pt-BR" err="1"/>
              <a:t>and</a:t>
            </a:r>
            <a:r>
              <a:rPr lang="pt-BR"/>
              <a:t> </a:t>
            </a:r>
            <a:r>
              <a:rPr lang="pt-BR" err="1"/>
              <a:t>algorithm</a:t>
            </a:r>
            <a:r>
              <a:rPr lang="pt-BR"/>
              <a:t> </a:t>
            </a:r>
            <a:r>
              <a:rPr lang="pt-BR" err="1"/>
              <a:t>suggested</a:t>
            </a:r>
            <a:r>
              <a:rPr lang="pt-BR"/>
              <a:t> path.</a:t>
            </a:r>
          </a:p>
        </p:txBody>
      </p:sp>
      <p:sp>
        <p:nvSpPr>
          <p:cNvPr id="1920" name="Google Shape;1920;p48"/>
          <p:cNvSpPr txBox="1">
            <a:spLocks noGrp="1"/>
          </p:cNvSpPr>
          <p:nvPr>
            <p:ph type="subTitle" idx="4"/>
          </p:nvPr>
        </p:nvSpPr>
        <p:spPr>
          <a:xfrm>
            <a:off x="502977" y="2332336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Scalability</a:t>
            </a:r>
            <a:endParaRPr err="1"/>
          </a:p>
        </p:txBody>
      </p:sp>
      <p:sp>
        <p:nvSpPr>
          <p:cNvPr id="1921" name="Google Shape;1921;p48"/>
          <p:cNvSpPr txBox="1">
            <a:spLocks noGrp="1"/>
          </p:cNvSpPr>
          <p:nvPr>
            <p:ph type="subTitle" idx="5"/>
          </p:nvPr>
        </p:nvSpPr>
        <p:spPr>
          <a:xfrm>
            <a:off x="2981579" y="2317868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Adaptability</a:t>
            </a:r>
            <a:endParaRPr lang="en-US" err="1"/>
          </a:p>
        </p:txBody>
      </p:sp>
      <p:sp>
        <p:nvSpPr>
          <p:cNvPr id="1922" name="Google Shape;1922;p48"/>
          <p:cNvSpPr txBox="1">
            <a:spLocks noGrp="1"/>
          </p:cNvSpPr>
          <p:nvPr>
            <p:ph type="subTitle" idx="6"/>
          </p:nvPr>
        </p:nvSpPr>
        <p:spPr>
          <a:xfrm>
            <a:off x="5368040" y="2332336"/>
            <a:ext cx="343754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/>
              <a:t>Real World Performance</a:t>
            </a:r>
            <a:endParaRPr lang="en-US"/>
          </a:p>
        </p:txBody>
      </p:sp>
      <p:grpSp>
        <p:nvGrpSpPr>
          <p:cNvPr id="1923" name="Google Shape;1923;p48"/>
          <p:cNvGrpSpPr/>
          <p:nvPr/>
        </p:nvGrpSpPr>
        <p:grpSpPr>
          <a:xfrm>
            <a:off x="1397865" y="1525336"/>
            <a:ext cx="450471" cy="449325"/>
            <a:chOff x="-20946600" y="3317850"/>
            <a:chExt cx="304825" cy="304050"/>
          </a:xfrm>
        </p:grpSpPr>
        <p:sp>
          <p:nvSpPr>
            <p:cNvPr id="1924" name="Google Shape;1924;p4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7" name="Google Shape;1927;p48"/>
          <p:cNvGrpSpPr/>
          <p:nvPr/>
        </p:nvGrpSpPr>
        <p:grpSpPr>
          <a:xfrm>
            <a:off x="6861597" y="1526204"/>
            <a:ext cx="450506" cy="447589"/>
            <a:chOff x="-15296200" y="3326900"/>
            <a:chExt cx="304850" cy="302875"/>
          </a:xfrm>
        </p:grpSpPr>
        <p:sp>
          <p:nvSpPr>
            <p:cNvPr id="1928" name="Google Shape;1928;p48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8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48"/>
          <p:cNvGrpSpPr/>
          <p:nvPr/>
        </p:nvGrpSpPr>
        <p:grpSpPr>
          <a:xfrm>
            <a:off x="3858493" y="1528177"/>
            <a:ext cx="486566" cy="414708"/>
            <a:chOff x="-19835275" y="3330250"/>
            <a:chExt cx="329250" cy="280625"/>
          </a:xfrm>
        </p:grpSpPr>
        <p:sp>
          <p:nvSpPr>
            <p:cNvPr id="1934" name="Google Shape;1934;p48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62"/>
          <p:cNvSpPr txBox="1">
            <a:spLocks noGrp="1"/>
          </p:cNvSpPr>
          <p:nvPr>
            <p:ph type="title"/>
          </p:nvPr>
        </p:nvSpPr>
        <p:spPr>
          <a:xfrm>
            <a:off x="720000" y="261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Dataset</a:t>
            </a:r>
            <a:endParaRPr lang="en-US" err="1"/>
          </a:p>
        </p:txBody>
      </p:sp>
      <p:sp>
        <p:nvSpPr>
          <p:cNvPr id="2536" name="Google Shape;2536;p62"/>
          <p:cNvSpPr/>
          <p:nvPr/>
        </p:nvSpPr>
        <p:spPr>
          <a:xfrm>
            <a:off x="1214949" y="2743850"/>
            <a:ext cx="1678500" cy="15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62"/>
          <p:cNvSpPr/>
          <p:nvPr/>
        </p:nvSpPr>
        <p:spPr>
          <a:xfrm>
            <a:off x="2893483" y="2743850"/>
            <a:ext cx="1678500" cy="1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62"/>
          <p:cNvSpPr/>
          <p:nvPr/>
        </p:nvSpPr>
        <p:spPr>
          <a:xfrm>
            <a:off x="4572018" y="2743850"/>
            <a:ext cx="1678500" cy="1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62"/>
          <p:cNvSpPr/>
          <p:nvPr/>
        </p:nvSpPr>
        <p:spPr>
          <a:xfrm>
            <a:off x="6250552" y="2743850"/>
            <a:ext cx="1678500" cy="15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0" name="Google Shape;2540;p62"/>
          <p:cNvCxnSpPr>
            <a:stCxn id="2536" idx="0"/>
            <a:endCxn id="2541" idx="2"/>
          </p:cNvCxnSpPr>
          <p:nvPr/>
        </p:nvCxnSpPr>
        <p:spPr>
          <a:xfrm rot="10800000">
            <a:off x="2054199" y="2468750"/>
            <a:ext cx="0" cy="275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41" name="Google Shape;2541;p62"/>
          <p:cNvSpPr txBox="1"/>
          <p:nvPr/>
        </p:nvSpPr>
        <p:spPr>
          <a:xfrm flipH="1">
            <a:off x="982599" y="1942950"/>
            <a:ext cx="21432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GEO JSON Data</a:t>
            </a:r>
            <a:endParaRPr lang="en-US" sz="1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42" name="Google Shape;2542;p62"/>
          <p:cNvSpPr txBox="1"/>
          <p:nvPr/>
        </p:nvSpPr>
        <p:spPr>
          <a:xfrm flipH="1">
            <a:off x="866854" y="1484706"/>
            <a:ext cx="2381927" cy="52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Nunito Sans"/>
                <a:ea typeface="Anaheim"/>
                <a:cs typeface="Anaheim"/>
                <a:sym typeface="Nunito Sans"/>
              </a:rPr>
              <a:t>Raw Trail Coordinates from NATA of Gaurishanker Conservation Area</a:t>
            </a:r>
            <a:endParaRPr lang="en-US">
              <a:solidFill>
                <a:schemeClr val="dk1"/>
              </a:solidFill>
              <a:latin typeface="Nunito Sans"/>
              <a:ea typeface="Anaheim"/>
              <a:cs typeface="Anaheim"/>
            </a:endParaRPr>
          </a:p>
        </p:txBody>
      </p:sp>
      <p:sp>
        <p:nvSpPr>
          <p:cNvPr id="2543" name="Google Shape;2543;p62"/>
          <p:cNvSpPr txBox="1"/>
          <p:nvPr/>
        </p:nvSpPr>
        <p:spPr>
          <a:xfrm flipH="1">
            <a:off x="2655775" y="3195985"/>
            <a:ext cx="2143200" cy="101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1800" dirty="0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Open Street Map Data For </a:t>
            </a:r>
            <a:r>
              <a:rPr lang="pt-BR" sz="1800" err="1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Co-ordinates</a:t>
            </a:r>
            <a:endParaRPr lang="pt-BR" sz="1800" err="1">
              <a:solidFill>
                <a:schemeClr val="dk1"/>
              </a:solidFill>
              <a:latin typeface="Plus Jakarta Sans ExtraBold"/>
              <a:ea typeface="Bebas Neue"/>
              <a:cs typeface="Plus Jakarta Sans ExtraBold"/>
            </a:endParaRPr>
          </a:p>
        </p:txBody>
      </p:sp>
      <p:sp>
        <p:nvSpPr>
          <p:cNvPr id="2544" name="Google Shape;2544;p62"/>
          <p:cNvSpPr txBox="1"/>
          <p:nvPr/>
        </p:nvSpPr>
        <p:spPr>
          <a:xfrm flipH="1">
            <a:off x="2516442" y="4124968"/>
            <a:ext cx="245426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For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each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coordinate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,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location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name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and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importance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 data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from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 OSM</a:t>
            </a:r>
          </a:p>
        </p:txBody>
      </p:sp>
      <p:cxnSp>
        <p:nvCxnSpPr>
          <p:cNvPr id="2545" name="Google Shape;2545;p62"/>
          <p:cNvCxnSpPr>
            <a:cxnSpLocks/>
            <a:stCxn id="2543" idx="0"/>
            <a:endCxn id="2537" idx="2"/>
          </p:cNvCxnSpPr>
          <p:nvPr/>
        </p:nvCxnSpPr>
        <p:spPr>
          <a:xfrm flipV="1">
            <a:off x="3727375" y="2895950"/>
            <a:ext cx="5358" cy="30003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546" name="Google Shape;2546;p62"/>
          <p:cNvSpPr txBox="1"/>
          <p:nvPr/>
        </p:nvSpPr>
        <p:spPr>
          <a:xfrm flipH="1">
            <a:off x="4339674" y="1487197"/>
            <a:ext cx="21432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800" dirty="0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Open </a:t>
            </a:r>
            <a:r>
              <a:rPr lang="pt-BR" sz="1800" err="1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Elevation</a:t>
            </a:r>
            <a:r>
              <a:rPr lang="pt-BR" sz="1800" dirty="0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 Map Data For Altitude Data</a:t>
            </a:r>
            <a:endParaRPr lang="pt-BR" sz="1800" dirty="0">
              <a:solidFill>
                <a:schemeClr val="dk1"/>
              </a:solidFill>
              <a:latin typeface="Bebas Neue"/>
              <a:ea typeface="Bebas Neue"/>
              <a:cs typeface="Bebas Neue"/>
            </a:endParaRPr>
          </a:p>
        </p:txBody>
      </p:sp>
      <p:sp>
        <p:nvSpPr>
          <p:cNvPr id="2547" name="Google Shape;2547;p62"/>
          <p:cNvSpPr txBox="1"/>
          <p:nvPr/>
        </p:nvSpPr>
        <p:spPr>
          <a:xfrm flipH="1">
            <a:off x="4303505" y="100001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For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each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coordinate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, altitude data </a:t>
            </a:r>
            <a:r>
              <a:rPr lang="pt-BR" err="1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from</a:t>
            </a:r>
            <a:r>
              <a:rPr lang="pt-BR">
                <a:solidFill>
                  <a:schemeClr val="dk1"/>
                </a:solidFill>
                <a:latin typeface="Nunito Sans"/>
                <a:ea typeface="Nunito Sans"/>
                <a:cs typeface="Nunito Sans"/>
              </a:rPr>
              <a:t> OEM</a:t>
            </a:r>
          </a:p>
        </p:txBody>
      </p:sp>
      <p:sp>
        <p:nvSpPr>
          <p:cNvPr id="2548" name="Google Shape;2548;p62"/>
          <p:cNvSpPr txBox="1"/>
          <p:nvPr/>
        </p:nvSpPr>
        <p:spPr>
          <a:xfrm flipH="1">
            <a:off x="6017833" y="3198442"/>
            <a:ext cx="2143200" cy="72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1800" err="1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Processed</a:t>
            </a:r>
            <a:r>
              <a:rPr lang="pt-BR" sz="1800" dirty="0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 Nodes </a:t>
            </a:r>
            <a:r>
              <a:rPr lang="pt-BR" sz="1800" err="1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and</a:t>
            </a:r>
            <a:r>
              <a:rPr lang="pt-BR" sz="1800" dirty="0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 </a:t>
            </a:r>
            <a:r>
              <a:rPr lang="pt-BR" sz="1800" err="1">
                <a:solidFill>
                  <a:schemeClr val="dk1"/>
                </a:solidFill>
                <a:latin typeface="Plus Jakarta Sans ExtraBold"/>
                <a:ea typeface="Bebas Neue"/>
                <a:cs typeface="Plus Jakarta Sans ExtraBold"/>
                <a:sym typeface="Plus Jakarta Sans ExtraBold"/>
              </a:rPr>
              <a:t>Edges</a:t>
            </a:r>
            <a:endParaRPr lang="pt-BR" sz="1800">
              <a:solidFill>
                <a:schemeClr val="dk1"/>
              </a:solidFill>
              <a:latin typeface="Bebas Neue"/>
              <a:ea typeface="Bebas Neue"/>
              <a:cs typeface="Bebas Neue"/>
            </a:endParaRPr>
          </a:p>
        </p:txBody>
      </p:sp>
      <p:sp>
        <p:nvSpPr>
          <p:cNvPr id="2549" name="Google Shape;2549;p62"/>
          <p:cNvSpPr txBox="1"/>
          <p:nvPr/>
        </p:nvSpPr>
        <p:spPr>
          <a:xfrm flipH="1">
            <a:off x="5991968" y="392379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err="1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Converted</a:t>
            </a:r>
            <a:r>
              <a:rPr lang="pt-BR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 </a:t>
            </a:r>
            <a:r>
              <a:rPr lang="pt-BR" err="1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into</a:t>
            </a:r>
            <a:r>
              <a:rPr lang="pt-BR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 Nodes </a:t>
            </a:r>
            <a:r>
              <a:rPr lang="pt-BR" err="1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and</a:t>
            </a:r>
            <a:r>
              <a:rPr lang="pt-BR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 </a:t>
            </a:r>
            <a:r>
              <a:rPr lang="pt-BR" err="1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Edges</a:t>
            </a:r>
            <a:r>
              <a:rPr lang="pt-BR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 for </a:t>
            </a:r>
            <a:r>
              <a:rPr lang="pt-BR" err="1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easier</a:t>
            </a:r>
            <a:r>
              <a:rPr lang="pt-BR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 </a:t>
            </a:r>
            <a:r>
              <a:rPr lang="pt-BR" err="1">
                <a:solidFill>
                  <a:schemeClr val="dk1"/>
                </a:solidFill>
                <a:latin typeface="Nunito Sans"/>
                <a:ea typeface="Anaheim"/>
                <a:cs typeface="Anaheim"/>
              </a:rPr>
              <a:t>processing</a:t>
            </a:r>
          </a:p>
        </p:txBody>
      </p:sp>
      <p:cxnSp>
        <p:nvCxnSpPr>
          <p:cNvPr id="2550" name="Google Shape;2550;p62"/>
          <p:cNvCxnSpPr>
            <a:stCxn id="2538" idx="0"/>
            <a:endCxn id="2546" idx="2"/>
          </p:cNvCxnSpPr>
          <p:nvPr/>
        </p:nvCxnSpPr>
        <p:spPr>
          <a:xfrm flipV="1">
            <a:off x="5400889" y="2492817"/>
            <a:ext cx="6" cy="24694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51" name="Google Shape;2551;p62"/>
          <p:cNvCxnSpPr>
            <a:stCxn id="2548" idx="0"/>
            <a:endCxn id="2539" idx="2"/>
          </p:cNvCxnSpPr>
          <p:nvPr/>
        </p:nvCxnSpPr>
        <p:spPr>
          <a:xfrm flipV="1">
            <a:off x="7089433" y="2895950"/>
            <a:ext cx="369" cy="3024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552" name="Google Shape;2552;p62"/>
          <p:cNvSpPr txBox="1"/>
          <p:nvPr/>
        </p:nvSpPr>
        <p:spPr>
          <a:xfrm>
            <a:off x="1686850" y="317763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3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01</a:t>
            </a:r>
            <a:endParaRPr sz="2400">
              <a:solidFill>
                <a:schemeClr val="accent3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2553" name="Google Shape;2553;p62"/>
          <p:cNvSpPr txBox="1"/>
          <p:nvPr/>
        </p:nvSpPr>
        <p:spPr>
          <a:xfrm>
            <a:off x="3363075" y="198209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3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02</a:t>
            </a:r>
            <a:endParaRPr sz="2400">
              <a:solidFill>
                <a:schemeClr val="accent3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2554" name="Google Shape;2554;p62"/>
          <p:cNvSpPr txBox="1"/>
          <p:nvPr/>
        </p:nvSpPr>
        <p:spPr>
          <a:xfrm>
            <a:off x="5045075" y="317763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3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03</a:t>
            </a:r>
            <a:endParaRPr sz="2400">
              <a:solidFill>
                <a:schemeClr val="accent3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2555" name="Google Shape;2555;p62"/>
          <p:cNvSpPr txBox="1"/>
          <p:nvPr/>
        </p:nvSpPr>
        <p:spPr>
          <a:xfrm>
            <a:off x="6727051" y="198209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3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04</a:t>
            </a:r>
            <a:endParaRPr sz="2400">
              <a:solidFill>
                <a:schemeClr val="accent3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allenges in Brazilian Conservation Units by Slidesgo">
  <a:themeElements>
    <a:clrScheme name="Simple Light">
      <a:dk1>
        <a:srgbClr val="2F5244"/>
      </a:dk1>
      <a:lt1>
        <a:srgbClr val="FAFAFA"/>
      </a:lt1>
      <a:dk2>
        <a:srgbClr val="053E1D"/>
      </a:dk2>
      <a:lt2>
        <a:srgbClr val="244F3B"/>
      </a:lt2>
      <a:accent1>
        <a:srgbClr val="336951"/>
      </a:accent1>
      <a:accent2>
        <a:srgbClr val="4D9772"/>
      </a:accent2>
      <a:accent3>
        <a:srgbClr val="459743"/>
      </a:accent3>
      <a:accent4>
        <a:srgbClr val="8ABF6D"/>
      </a:accent4>
      <a:accent5>
        <a:srgbClr val="A9E3A6"/>
      </a:accent5>
      <a:accent6>
        <a:srgbClr val="B8E0A6"/>
      </a:accent6>
      <a:hlink>
        <a:srgbClr val="2F52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Microsoft Macintosh PowerPoint</Application>
  <PresentationFormat>On-screen Show (16:9)</PresentationFormat>
  <Paragraphs>116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Nunito Sans</vt:lpstr>
      <vt:lpstr>Plus Jakarta Sans ExtraBold</vt:lpstr>
      <vt:lpstr>Arial</vt:lpstr>
      <vt:lpstr>Bebas Neue</vt:lpstr>
      <vt:lpstr>Calibri</vt:lpstr>
      <vt:lpstr>Nunito Light</vt:lpstr>
      <vt:lpstr>Challenges in Brazilian Conservation Units by Slidesgo</vt:lpstr>
      <vt:lpstr>Trekking Route Planning for Nepali Mountain Trails  based on Time, Distance and Difficulty</vt:lpstr>
      <vt:lpstr>Big Problem</vt:lpstr>
      <vt:lpstr>Methodology</vt:lpstr>
      <vt:lpstr>Algorithm 1 – Greedy BFS</vt:lpstr>
      <vt:lpstr>Algorithm 2 -  Divide and Conquer Trail Selection</vt:lpstr>
      <vt:lpstr>Algorithm 3 – Dynamic Programming</vt:lpstr>
      <vt:lpstr>Block Diagram</vt:lpstr>
      <vt:lpstr>Experiments </vt:lpstr>
      <vt:lpstr>Dataset</vt:lpstr>
      <vt:lpstr>Dataset</vt:lpstr>
      <vt:lpstr>Showing all the nodes and edges (processed)</vt:lpstr>
      <vt:lpstr>Results!</vt:lpstr>
      <vt:lpstr>E1: Scalability Results</vt:lpstr>
      <vt:lpstr>E1: Scalability Results</vt:lpstr>
      <vt:lpstr>E2: Adaptability Results</vt:lpstr>
      <vt:lpstr>E2: Adaptability Results</vt:lpstr>
      <vt:lpstr> E2: Adaptability Results (2 hours)</vt:lpstr>
      <vt:lpstr> E2: Adaptability Results (30 hours)</vt:lpstr>
      <vt:lpstr> E2: Adaptability Results (100 hours)</vt:lpstr>
      <vt:lpstr> E3: Real World Performance </vt:lpstr>
      <vt:lpstr>Conclusion</vt:lpstr>
      <vt:lpstr>Future Works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Duwal, Dipesh</cp:lastModifiedBy>
  <cp:revision>163</cp:revision>
  <dcterms:modified xsi:type="dcterms:W3CDTF">2025-04-22T02:26:13Z</dcterms:modified>
</cp:coreProperties>
</file>